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9. Fairy Cakes: английский через маленькие кексы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английскому через кексы, слова, команды и вкусные мини-истории.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маленькие кексы помогают учить английский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Fairy Cakes связаны с понятной едой, яркими картинками и простыми действиями. Новые слова легко запомнить, когда их можно увидеть, услышать и сразу применить в коротком задании или рецепте.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английские слова по теме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запомнить слова cake, cupcake, sugar, flour, milk, egg и butter. Они встречаются почти в каждом задании и помогают понять, о чём идёт речь в рецепте.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030100" y="24087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Кухонные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ученики осваивают глаголы mix, pour, bake, stir, decorate и cool. Эти слова показывают, что нужно делать с продуктами, и легко превращаются в короткие команды на уроке.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1232703" y="3009725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кухни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группа слов связана с предметами: bowl, spoon и oven. Без них трудно описать приготовление, поэтому они помогают связать предмет, действие и место работы на кухне.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424296" y="3604026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добавляются слова sweet, soft, warm, tasty, small и colourful. С их помощью можно коротко рассказать, какими получились кексы, и сделать речь более живой.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23265" y="4200726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слова собираются в простые предложения и упражнения. Ученик читает, повторяет и соединяет слова в понятный текст, не перегружая память сложными конструкциями.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для Fairy Cakes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тесто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теста обычно нужны flour, sugar, butter, eggs и milk. Эти продукты удобно показать рядом с подписями, чтобы ученик сразу увидел слово и запомнил его смысл.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добавки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более интересного вкуса можно использовать vanilla, lemon или a little salt. Такие слова расширяют тему и показывают, что у одного рецепта может быть несколько вариантов.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кексов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выпечки часто добавляют icing, sprinkles и berries. Эти слова особенно нравятся детям, потому что сразу вызывают яркую картинку и желание придумать красивый вариант кекса.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словарём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продукты видны на картинке, английские названия запоминаются быстрее. Ученик сопоставляет предмет, цвет и вкус, а не просто учит отдельные слова без опоры.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повторить знакомые продукты и одновременно выучить новые. Это делает урок понятным: сначала ингредиенты, потом действие, а затем вкусный результат.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приготовления Fairy Cakes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чтения, повторения и запоминания английских глаголов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команды на уроке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9675" y="2787078"/>
            <a:ext cx="15345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для 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часто звучат Listen, repeat, look, read, match, point и write. Эти короткие слова помогают быстро понять задание и не терять время на длинные объяснения.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700" y="2781775"/>
            <a:ext cx="15345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на кухне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Fairy Cakes удобно использовать Mix, add, pour, cut, decorate и open. Такие глаголы помогают ученикам связывать английскую речь с движением рук и действиями на картинке.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23728" y="2781775"/>
            <a:ext cx="15345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инструкции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команды особенно полезны для третьеклассников, потому что они звучат ясно и не пугают объёмом. Ребёнок слышит слово, сразу видит действие и легче отвечает.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0738" y="2792725"/>
            <a:ext cx="15345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команда короткая, ученик может реагировать почти сразу. Это делает урок живым, активным и помогает держать внимание даже на самом тихом кексе.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077763" y="2792725"/>
            <a:ext cx="15345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ответе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ребёнок слышит простые команды, тем легче ему работать самостоятельно. Он быстрее понимает задание, меньше сомневается и охотнее участвует в уроке.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Кухонные предметы и их названия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Миска для смеси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столе появляется bowl — большая миска для теста. Рядом удобно положить spoon, чтобы показать, чем перемешивают ингредиенты. Такое сочетание предметов помогает ребёнку увидеть кухню как маленькую мастерскую слов.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Венчик и формочки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 уроке появляются whisk и paper cases. Венчик похож на маленький инструмент для воздуха и движения, а формочки помогают понять, куда кладут тесто перед выпечкой.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Духовка и поднос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тесто готово, в истории появляется tray и oven. Поднос несёт кексы к духовке, а сама духовка становится главным местом, где начинается чудо превращения мягкого теста в готовую выпечку.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звучат короткие фразы о приготовлении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mix the batter и I add milk показывают главное действие в рецепте. Они короткие, ясные и помогают ученику говорить по-английски без лишней нагрузки.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 выпечке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фразы I bake the cakes и I cool the cakes описывают важные этапы работы. Ребёнок видит порядок действий и может легко повторить его вслух.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The cakes are small and sweet помогают рассказать, какими получились кексы. Такие слова легко соединяются с картинкой и делают ответ более полным.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удобно читать вслух по цепочке или хором. Короткая структура помогает не терять конец предложения и уверенно произносить знакомые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цвете, вкусе и внешнем виде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кексов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pink, white, yellow и red помогают описать украшение кексов. Они делают картинку яркой и дают ученику простой способ сказать, каким цветом выглядит его Fairy Cake.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bright и colourful подходят для праздничного описания. С ними кексы кажутся особенно заметными, а речь становится более живой и радостной.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ощущение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sweet, soft и yummy помогают рассказать не только о внешнем виде, но и о вкусе. Ребёнок легко связывает их с приятным результатом и знакомой едой.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удобно вставлять в маленькие предложения и повторять по образцу. Ученик учится замечать, как одно слово меняет настроение всего высказывания.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кексов превращается в простую игру: выбрать цвет, назвать вкус и похвалить результат. Это помогает запоминать слова без скуки и с улыбкой.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Fairy Cakes как часть британской культуры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 маленькое 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Fairy Cakes часто связывают с британским чаепитием. Небольшой кекс рядом с чашкой чая выглядит очень по-английски и помогает увидеть, как еда становится частью привычного ритуала.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 школе и дома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такие кексы нередко подают на детских праздниках и семейных встречах. Они выглядят нарядно, легко делятся на порции и подходят для тёплой, дружелюбной атмосферы.
</a:t>
            </a:r>
            <a:endParaRPr lang="en-US" sz="873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на 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можно показать тарелку с кексами, чай и аккуратное украшение. Такая сцена напоминает, что английский язык связан не только со словами, но и с обычаями, которые делают урок живым.
</a:t>
            </a:r>
            <a:endParaRPr lang="en-US" sz="8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порядок на кухне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правил для работы с Fairy Cakes на уроке английского.
</a:t>
            </a:r>
            <a:endParaRPr lang="en-US" sz="1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короткого рецепта на английском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смотрим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 начинается с коротких и знакомых слов. Ученик замечает глаголы mix, add и put и сразу понимает, что нужно делать дальше.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идёт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рецепта описывает один шаг. Это помогает читать медленно, по смыслу, и не теряться в длинном тексте.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Дальше — выпекание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встречается bake, ребёнок связывает слово с духовкой и теплом. Затем легко понять слово cool и представить, как кексы остывают.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 конце — украшение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часто содержит decorate. Так рецепт заканчивается ярко и понятно, а ученик видит готовый результат своего чтения.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кексов и слова о празднике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Нежный вариант для первого раза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светлом кексе лежит тонкий слой icing, а сверху — несколько ярких sprinkles. Такой вариант выглядит аккуратно и не перегружает картинку. Он хорошо подходит для слова birthday и для спокойного, доброго настроения.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кекс для вечеринки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кекс украшен cream, ягодами и маленькими sweets. Он сразу напоминает о party и celebration, потому что выглядит нарядно и весело. Такой образ легко связать с английскими словами fun и colourful.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тарелка с угощением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тарелке можно показать несколько кексов: один простой, второй с berries, третий с разноцветными sprinkles. Вместе они создают ощущение настоящего праздника и помогают детям увидеть, как слово превращается в красивый результат.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по теме Fairy Cakes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называем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is it? помогает сразу назвать знакомый предмет по-английски. Ребёнок отвечает коротко: It is a cake. Такая реплика звучит просто и уверенно.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говорим о том, что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What do you need? ученик может назвать продукты: I need sugar and milk. Ответ короткий, но уже похож на настоящий разговор на кухне.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Завершаем вопросом о цвете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What colour is it? учит описывать кекс одним словом: It is pink. Так дети тренируют вопрос, ответ и при этом не устают от длинных предложений.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 к предложению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картинки и отдельного слова к короткой фразе на английском.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по теме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картинку и слово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находят пару для каждого слова: cake, spoon, milk или bowl. Такое задание тренирует внимательность и помогает быстро вспомнить нужную лексику без лишнего напряжения.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Раскрась по описанию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слушает или читает короткую подсказку и выбирает нужный цвет. Например, он делает кекс pink, yellow или red, а затем сравнивает результат с образцом.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правильный продукт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задании нужно заметить, что подходит к рецепту, а что нет. Так дети учатся различать продукты и действия, не путая sugar, flour и milk.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и покажи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называет слово и показывает картинку, предмет или действие. Небольшая игровая реплика делает урок живым и помогает запомнить материал с улыбкой.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тренирует модуль 9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кухне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расширяет запас слов по теме food and kitchen. Дети запоминают названия продуктов, посуды и действий, которые легко встретить в коротком рецепте.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узнавать знакомые слова в простом тексте и понимать его по смыслу. Это развивает уверенное чтение без страха перед длинными предложениями.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фраз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отдельных слов ребёнок постепенно строит маленькие предложения вроде I mix the batter. Такой шаг помогает увидеть, как слова работают вместе.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кухни приучает действовать последовательно: сначала подготовить, потом смешать, затем убрать. Одновременно развивается внимание к шагам и умение не спешить.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трудные места для учеников 3 класса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путают cake и cupcake, потому что оба слова связаны с кексами. Здесь помогает картинка и короткое сравнение двух предметов рядом.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Непривычное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 читаются так, как ожидается по-русски. Поэтому mix, milk, sugar и flour нужно повторять медленно, вслух и с опорой на изображение.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несколькими звуками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длинных словах детям трудно сразу услышать знакомые части. Полезно разделять слово на небольшие кусочки и проговаривать его спокойно, без спешки.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действиях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mix, stir, pour и add похожи по теме, но обозначают разные шаги. Короткие упражнения с картинками помогают увидеть разницу и не смешивать значения.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остаться в памяти после модуля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Кексы, слова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модуля в памяти остаются не только названия продуктов, но и сам образ готовых Fairy Cakes. Рядом с кексами легко представить слова mix, bake и decorate, потому что они связаны с понятным и красивым результатом.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которые хочется повторять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запоминают простые предложения I mix, I bake, I decorate. Они звучат ясно, легко повторяются и помогают почувствовать, что английский язык можно использовать уже сейчас, на маленьком и очень вкусном примере.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модуля 9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9 помогает запомнить английские слова по теме кухни, потренировать короткие команды и собрать простые предложения. Fairy Cakes делают урок живым, понятным и по-настоящему запоминающимся.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2026-05-30T08:52:43Z</dcterms:created>
  <dcterms:modified xsi:type="dcterms:W3CDTF">2026-05-30T08:52:43Z</dcterms:modified>
</cp:coreProperties>
</file>