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новая фигура в геометрии 7 класса
</a:t>
            </a:r>
            <a:endParaRPr lang="en-US" sz="3379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определение, свойства, виды и формулы трапеции.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трапеция важна в геометрии и 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помогает понимать параллельные прямые, углы и площади. Её можно увидеть в мостах, мебели, абажурах и дорожных знаках, а знания о ней пригодятся для решения практических задач.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трапеции и её элементы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11" name="Text 2"/>
          <p:cNvSpPr txBox="1"/>
          <p:nvPr/>
        </p:nvSpPr>
        <p:spPr>
          <a:xfrm>
            <a:off x="356700" y="1759280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трапеция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 — это четырёхугольник, у которого только одна пара противоположных сторон параллельна. Именно это главное отличие делает фигуру особенной среди других четырёхугольников.
</a:t>
            </a:r>
            <a:endParaRPr lang="en-US" sz="885" dirty="0"/>
          </a:p>
        </p:txBody>
      </p:sp>
      <p:sp>
        <p:nvSpPr>
          <p:cNvPr id="12" name="Text 3"/>
          <p:cNvSpPr txBox="1"/>
          <p:nvPr/>
        </p:nvSpPr>
        <p:spPr>
          <a:xfrm>
            <a:off x="356700" y="2392151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 трапеции называют основаниями. Обычно одно основание изображают ниже, другое — выше, но важен не рисунок, а их параллельность друг другу.
</a:t>
            </a:r>
            <a:endParaRPr lang="en-US" sz="885" dirty="0"/>
          </a:p>
        </p:txBody>
      </p:sp>
      <p:sp>
        <p:nvSpPr>
          <p:cNvPr id="13" name="Text 4"/>
          <p:cNvSpPr txBox="1"/>
          <p:nvPr/>
        </p:nvSpPr>
        <p:spPr>
          <a:xfrm>
            <a:off x="356700" y="3025025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непараллельные стороны называются боковыми. Они могут быть равными или разными, а их длина часто используется при нахождении периметра и доказательстве свойств фигуры.
</a:t>
            </a:r>
            <a:endParaRPr lang="en-US" sz="885" dirty="0"/>
          </a:p>
        </p:txBody>
      </p:sp>
      <p:sp>
        <p:nvSpPr>
          <p:cNvPr id="14" name="Text 5"/>
          <p:cNvSpPr txBox="1"/>
          <p:nvPr/>
        </p:nvSpPr>
        <p:spPr>
          <a:xfrm>
            <a:off x="356700" y="3657902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трапеции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перпендикулярный отрезок между основаниями. Она показывает расстояние между параллельными сторонами и нужна для вычисления площади, поэтому её всегда выделяют отдельно.
</a:t>
            </a:r>
            <a:endParaRPr lang="en-US" sz="885" dirty="0"/>
          </a:p>
        </p:txBody>
      </p:sp>
      <p:sp>
        <p:nvSpPr>
          <p:cNvPr id="15" name="Text 6"/>
          <p:cNvSpPr txBox="1"/>
          <p:nvPr/>
        </p:nvSpPr>
        <p:spPr>
          <a:xfrm>
            <a:off x="356700" y="4290781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соединяет середины боковых сторон. Она параллельна основаниям и помогает быстро находить площадь, если известна длина обоих оснований трапеции.
</a:t>
            </a:r>
            <a:endParaRPr lang="en-US" sz="8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виды трапеции и их отличительные признаки.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трапеция имеет одну пару параллельных сторон, а дополнительные признаки помогают быстро определить её вид.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классификация трапеции в школьной геометрии, 7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трапеции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 окружающем мире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линии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Трапециевидные формы часто встречаются в фасадах, крышах и мостовых конструкциях. Такая геометрия помогает делать нижнюю часть шире и устойчивее, а верхнюю — легче и компактнее.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нас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Абажуры, вазы, клумбы и некоторые элементы мебели нередко напоминают трапецию. В быту такая форма выглядит аккуратно и хорошо передаёт ощущение опоры и расширения книзу.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позволяет быстро находить неизвестные углы, если один из них уже известен. Такой приём часто используется в задачах 7 класса.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сумма соседних углов при одной боковой стороне трапеции.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односторонних углов при параллельных прямых в трапеции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равных острых и пара равных тупых углов — характерный признак этой фигуры.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углов у оснований помогает распознавать равнобедренную трапецию и проверять правильность построения.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свойство равнобедренной трапеции, 7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равнобедренной трапеции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равнобедренной трапеции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боковые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трапеция равнобедренная, её боковые стороны одинаковой длины. Это помогает отличать её от произвольной трапеции и использовать равенство сторон в вычислениях.
</a:t>
            </a:r>
            <a:endParaRPr lang="en-US" sz="1055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при основаниях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3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прилежащие к одному основанию, равны соответствующим углам при другом основании. Благодаря этому можно находить неизвестные углы без сложных построений.
</a:t>
            </a:r>
            <a:endParaRPr lang="en-US" sz="1021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равнобедренной трапеции тоже равны. Это свойство часто служит доказательством в задачах и помогает проверять, действительно ли фигура является равнобедренной.
</a:t>
            </a:r>
            <a:endParaRPr lang="en-US" sz="1030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Перечисленные свойства связаны между собой и обычно рассматриваются вместе. Они позволяют быстрее решать задания на доказательство, вычисление длины и поиск углов.
</a:t>
            </a:r>
            <a:endParaRPr lang="en-US" sz="10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трапецию по признакам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геометрических свойств четырёхугольника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19475" y="2183086"/>
            <a:ext cx="244950" cy="48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7150" y="2183086"/>
            <a:ext cx="489900" cy="48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средняя линия трапеции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17150" y="2940400"/>
            <a:ext cx="32496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проводится под прямым углом к основаниям. Она показывает расстояние между параллельными сторонами и нужна для вычисления площади трапеции по формуле.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077300" y="2940400"/>
            <a:ext cx="32496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соединяет середины боковых сторон и параллельна основаниям. Её длина равна полусумме оснований, поэтому она помогает быстро находить площадь фигуры.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быстро находить площадь, среднюю линию и периметр трапеции по известным элементам фигуры.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формулы опираются на основания, высоту и длины сторон, поэтому важно не путать элементы трапеции.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 трапеции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во всех трёх случаях одинаковые: 8 см и 14 см, поэтому меняется только высота.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неизменных основаниях площадь растёт линейно вместе с высотой: чем выше трапеция, тем больше её площадь.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S=(a+b)h/2; основания 8 см и 14 см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трапеции при изменении высоты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проводят нижнее основание нужной длины и отмечают его концы. Затем из одного из концов восстанавливают перпендикуляр и откладывают заданную высоту. Так появляется опора для второй параллельной стороны и сохраняется точность построения.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основание и боковые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верхнюю точку проводят прямую, параллельную первому основанию, и откладывают на ней длину второго основания. После этого соединяют концы оснований боковыми сторонами. На чертеже хорошо видны параллельные стороны и высота под прямым углом.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трапеции по данным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площадь трапеции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данными о трапеции в задачах 7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трапеции площадь меньше, чем у прямоугольника и параллелограмма, если их размеры выбраны так же наглядно.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высоте площадь зависит от основания или его суммы, поэтому одна только высота не определяет результат.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площади фигур; высота 6 см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фигур при одинаковой высоте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2725" y="405575"/>
            <a:ext cx="271500" cy="21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50" y="1274957"/>
            <a:ext cx="139650" cy="279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281" y="2175390"/>
            <a:ext cx="244387" cy="279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725" y="3106872"/>
            <a:ext cx="271500" cy="2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2725" y="3980154"/>
            <a:ext cx="271500" cy="271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трапецией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534400" y="374526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принимают за боковые стороны и наоборот. Из-за этого неверно выбирают формулу или подставляют в неё неправильные числа, хотя обозначения в задаче даны достаточно ясно.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34400" y="1274958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ту высоту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Высотой считают наклонную боковую сторону, хотя нужна только перпендикулярная дистанция между основаниями. Если не проверить прямой угол, ответ по площади получится неверным.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4400" y="2175391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деление на 2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площади часто пишут только сумму оснований, умноженную на высоту. Но трапеция требует деления на два, потому что используется половина суммы оснований.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34400" y="3075823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иногда оставляют просто число без единиц. Для площади нужны квадратные сантиметры или квадратные метры, иначе ответ выглядит незавершённым и неточным.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534400" y="3976255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Спешат с выводом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некоторых углов ещё не доказывает, что трапеция равнобедренная. Нужно проверить боковые стороны и, при необходимости, диагонали или углы при основаниях.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задачи показывают, как применять формулы трапеции без лишних шагов и с точной записью ответа.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достаточно подставить известные данные в нужную формулу и внимательно сохранить единицы измерения.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геометрии, 7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вычислений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 задачах и моделях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 навесы
</a:t>
            </a:r>
            <a:pPr algn="ctr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Трапециевидные очертания часто встречаются в крышах и навесах, где нижняя часть шире верхней. Такая форма помогает лучше понимать, как чертёж переходит в реальный объект.
</a:t>
            </a:r>
            <a:endParaRPr lang="en-US" sz="933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 предметы быта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мебели трапеция встречается в полках, основаниях столиков и декоративных деталях. На таких примерах удобно искать основания, высоту и сравнивать пропорции фигуры.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дизайн
</a:t>
            </a:r>
            <a:pPr algn="ctr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Коробки, этикетки и декоративные элементы нередко строятся на трапециевидной форме. Это помогает показать, как геометрия используется не только в учебнике, но и в повседневных вещах.
</a:t>
            </a:r>
            <a:endParaRPr lang="en-US" sz="871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навыков
</a:t>
            </a:r>
            <a:pPr algn="ctr" indent="0" marL="0">
              <a:lnSpc>
                <a:spcPct val="115000"/>
              </a:lnSpc>
              <a:buNone/>
            </a:pPr>
            <a:r>
              <a:rPr lang="en-US" sz="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 трапецией развивают умение работать с параллельными прямыми, углами и площадями. Поэтому она часто становится удобной моделью для проверки знаний в 7 классе.
</a:t>
            </a:r>
            <a:endParaRPr lang="en-US" sz="9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взяты признаки, по которым проще всего распознавать четырёхугольники на чертеже или в задаче.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отличительный признак трапеции — одна пара параллельных сторон; дополнительные свойства уточняют её вид, но не меняют определение.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четырёхугольников по определению трапеции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трапеция отличается от других четырёхугольников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главное без лишнего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запоминается легко, если видеть её части и понимать формулы. Основания, высота и средняя линия позволяют быстро находить площадь, а свойства помогают уверенно решать задачи и проверять ответы.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2026-05-29T00:41:55Z</dcterms:created>
  <dcterms:modified xsi:type="dcterms:W3CDTF">2026-05-29T00:41:55Z</dcterms:modified>
</cp:coreProperties>
</file>