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тексте: маленькие слова с большой ролью
</a:t>
            </a:r>
            <a:endParaRPr lang="en-US" sz="3484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уточняют смысл, интонацию и отношение говорящего к сообщению.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частицы в речи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 действия, но делают высказывание точнее. Они помогают передать вопрос, отрицание, сомнение и усиление смысла, а в тексте — понять настроение и замысел автора.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частица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называет предмет, действие или признак, а только добавляет к высказыванию дополнительный смысловой оттенок. Поэтому она относится к служебным частям речи.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является членом предложения и не отвечает на вопросы. Её можно заметить по тому, что она помогает понять смысл, но сама не обозначает отдельное понятие.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частицам относятся слова бы, же, ли, не, ни, только, ведь, даже. Они часто встречаются в речи и по-разному влияют на интонацию и значение фразы.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высказывании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частица может усилить мысль, ограничить её или сделать предложение более выразительным. Благодаря этому текст звучит точнее и лучше передаёт намерение говорящего.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разряд может заметно менять смысл предложения, поэтому важно учитывать функцию частицы в контексте.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 частицы распределяются по разрядам и какие смысловые задачи они выполняют.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частиц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желания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помогает показать желаемое или возможное действие. В предложении она делает высказывание мягче и часто передаёт условность: Пошёл бы гулять.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и 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пусть, пускай и давай используются, когда нужно предложить, попросить или побудить к действию. Они особенно естественно звучат в диалогах и устной речи.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 часто встречаются в разговоре и в репликах литературных героев. Они делают речь более естественной, помогают передать интонацию и дружелюбный тон.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«Частицы» для 7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учебных примерах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наиболее частотные частицы в учебных примерах по теме.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чаще всего встречаются частицы с базовыми школьными функциями: отрицание и условность. Вопрос и ограничение представлены реже, но тоже важны.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не и 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прямо выражает отрицание и показывает, что действие, признак или состояние отсутствуют: не знаю, не хочу, не пошёл. Она помогает строить точное и ясное сообщение.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усиливает отрицание и часто употребляется в устойчивых сочетаниях: ни разу, ни слова, ни один. В таких случаях она делает отрицание более категоричным и заметным.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00" cy="25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важно различать по смыслу, потому что они по-разному влияют на предложение. С их помощью можно точно передать отсутствие действия, предмета или признака.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частица меняет смысл предложения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2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добавление частицы влияет на значение и интонацию высказывания.
</a:t>
            </a:r>
            <a:endParaRPr lang="en-US" sz="2565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824" y="1384985"/>
            <a:ext cx="263398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30329" y="1384985"/>
            <a:ext cx="316078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частицы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делает предложение вопросительным и помогает узнать, произойдёт ли действие. Она часто стоит после слова, к которому относится, и задаёт спокойный, точный вопрос.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разве передаёт удивление, сомнение или несогласие. С её помощью говорящий как бы проверяет услышанное и показывает, что ответ неочевиден или кажется неожиданным.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Неужели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неужели выражает сильное удивление и интерес к ответу. Она помогает передать эмоции говорящего и делает вопрос более выразительным, чем обычное вопросительное слово.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частицы в тексте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 и ведь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же и ведь помогают подчеркнуть важную мысль или напомнить о чём-то известном. Они часто делают высказывание более уверенным и выразительным, особенно в диалоге.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30" y="1453375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 именно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даже выделяет неожиданное или удивительное, а именно указывает на точное слово или деталь. Обе частицы направляют внимание читателя на главное.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51" y="3317256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как раз подчёркивает точное совпадение или нужный момент. Оно помогает показать, что событие происходит именно тогда или там, где это важно.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45" y="3321960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частицы не просто украшают речь: они выделяют ключевую часть предложения. Благодаря им текст звучит яснее, а авторская мысль воспринимается точнее.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частица способна изменить смысл, интонацию и цель высказывания; поэтому её значение важно учитывать при анализе предложения.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частиц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какую роль каждая частица играет в предложении и как она влияет на общий смысл высказывания.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«Частицы» для 7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частицы по функциям
</a:t>
            </a:r>
            <a:endParaRPr lang="en-US" sz="240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частицы чаще всего помогают усилить высказывание и сделать мысль более заметной для слушателя или 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частицы встречаются чаще остальных функций; остальные группы используются реже, но точнее и по конкретной задаче.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художественном тексте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писателю показать манеру речи персонажа. По словам ведь, же или вот читатель лучше понимает, кто говорит уверенно, кто сомневается, а кто удивлён.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частицы делают реплики естественными и близкими к устной речи. Благодаря им фраза звучит не сухо, а так, как говорят реальные люди.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частиц автор передаёт паузу, напряжение, сомнение или радость. Даже короткое слово может добавить предложению эмоцию и изменить настроение сцены.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только, именно, же и ведь помогают выделить главное, подчеркнуть важную деталь и сделать художественный текст более выразительным и убедительным.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разговорной речи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Естественность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частицы встречаются часто, потому что делают разговор проще и живее. Слова ну, вот, же и ведь помогают передать привычную интонацию общения.
</a:t>
            </a:r>
            <a:endParaRPr lang="en-US" sz="1379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могут сделать просьбу менее резкой и более вежливой. Они помогают не приказывать, а обращаться к собеседнику мягко и доброжелательно.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говорящий показывает удивление, недовольство, сомнение или согласие. Из-за этого собеседнику легче понять не только слова, но и настроение.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контакта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удерживать внимание собеседника и показывают, что разговор продолжается. Они делают реплику более связной и помогают быстрее реагировать на ответ.
</a:t>
            </a:r>
            <a:endParaRPr lang="en-US" sz="13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шаг за шагом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частицу от других служебных слов в школьном анализе предложения.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типам текстов для 7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разных типах текстов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устных и художественных текстах частицы помогают передавать интонацию, а в деловых и учебных — делают высказывание точнее и короче.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особенно характерны для диалога и сказки; в инструкциях и рассуждениях они встречаются реже и используются более адресно.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работе с частицами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союзами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Частицу иногда принимают за союз, хотя она не связывает части предложения. Её задача — добавить смысловой оттенок, а не соединить грамматические части.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 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трудность связана с частицами не и ни. Первая выражает прямое отрицание, а вторая часто усиливает его или входит в устойчивые сочетания.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 и ж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 же и ж могут сбивать с толку, но значение у них одно. Важно смотреть на роль слова в предложении, а не только на его написание.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 и б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бы и б тоже легко перепутать. Это одна и та же частица, только короткая форма чаще звучит в разговорной речи и в стихах.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частица не является главным словом, но именно она задаёт оттенок смысла: просьбу, вопрос, усиление или отрицание.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школьного анализа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короткие примеры, по которым удобно увидеть, как частица уточняет смысл и интонацию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частиц в предложениях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574" y="14107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помогают понимать текст
</a:t>
            </a:r>
            <a:endParaRPr lang="en-US" sz="2704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ли, разве и неужели помогают заметить, что фраза требует ответа или выражает удивление. Это важно для правильного чтения реплики и понимания мысли автора.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 и ни сразу меняют смысл высказывания и показывают отсутствие действия, признака или предмета. Без них предложение может стать совсем другим по значению.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же, ведь, даже и именно выделяют главное и направляют внимание читателя на важную деталь. Они помогают понять, что автор хочет подчеркнуть.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только и лишь сужают значение, чтобы показать точность или исключение. Благодаря им текст становится яснее, а смысл — более точным и аккуратным.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Частицы: маленькие слова с большим смыслом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незаметны на первый взгляд, но именно они делают речь точной и выразительной. Они помогают задавать вопросы, отрицать, усиливать и уточнять мысль, а значит, лучше понимать текст.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2026-05-28T16:09:47Z</dcterms:created>
  <dcterms:modified xsi:type="dcterms:W3CDTF">2026-05-28T16:09:47Z</dcterms:modified>
</cp:coreProperties>
</file>