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двух плоскостей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Решаем, когда две плоскости образуют прямой двугранный угол, проверяя одну прямую.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этот признак в школьной стереометрии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работает в задачах о призмах, пирамидах, прямоугольном параллелепипеде, кубе и сечениях. Он заменяет громоздкую проверку положения плоскостей на понятную проверку перпендикулярной прямой к линии их пересечения. В основе — определения и свойства перпендикулярности.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называют перпендикулярными, если двугранный угол между ними равен 90°. Их общая прямая служит ребром двугранного угла и задаёт линию пересечения плоскостей.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плоскостей проявляется в сечениях, проходящих через линию пересечения. Там, где вы «смотрите» на соответствующие линии двух плоскостей, появляется прямой угол.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пространстве построен двугранный угол, то перпендикулярные плоскости дают ситуацию, когда этот угол — прямой. Это делает связь между плоскостями измеримой через прямой угол.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перпендикулярных плоскостей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такое определение — базовый инструмент: через него строятся доказательства и обосновываются прямые углы между гранями многогранников и их плоскостями.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пересекающиеся плоскости имеют общую линию пересечения, и в одной из них найдётся прямая, перпендикулярная этой линии, то плоскости перпендикулярны.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достаточно: для вывода не нужно проверять перпендикулярность каждой прямой в выбранной плоскости. Достаточно точного «одного» линейного факта.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признака — общая линия пересечения и перпендикулярность к ней одной специально выбранной прямой. Именно поэтому признак сокращает рассуждения в задачах.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признака перпендикулярности двух плоскостей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признак по 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заданных плоскостей к выводу о прямом двугранном угле через одну проверку перпендикулярности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опирается на связь «прямая ⟂ плоскости». Если прямая перпендикулярна плоскости, то она перпендикулярна любой прямой этой плоскости, проведённой через точку касания.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основа признака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признака используется обратная идея: достаточно задать в первой плоскости прямую, перпендикулярную линии пересечения плоскостей. Тогда прямой угол «появляется» между плоскостями как двугранный.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объединяются свойства прямых, плоскостей и двугранных углов: мы переводим задачу о плоскостях к проверке перпендикулярности в одной линейной связи.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57551"/>
            <a:ext cx="4782600" cy="24756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сравнивается в задачах на перпендикулярность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роли ключевых объектов: плоскости, линия пересечения, выбираемая прямая и ожидаемый результат про двугранный угол.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признака: перпендикулярность двух плоскостей доказывают через более простое линейное условие — перпендикулярность одной прямой к линии их пересечения.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(11 класс)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 кубе: боковая грань и основание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ребро как «опора»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куб: вертикальное ребро удобно воспринимать как прямую, перпендикулярную плоскости основания. Тогда боковая грань, содержащая это ребро, оказывается под прямым углом к основанию. Модель помогает не терять ориентиры на чертеже.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пересечения — это ребро куба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 и основание пересекаются по общему ребру. Именно оно становится линией пересечения плоскостей. Когда вы отмечаете прямую внутри боковой грани, перпендикулярную этому ребру, вывод о перпендикулярности плоскостей становится почти визуальным.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поддерживают идею прямого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ребра на кубе показывают, как прямые углы ведут себя в пространстве: если ребро задаёт перпендикулярность плоскости, то соответствующие линии в сечениях дают прямые углы. Поэтому куб часто используют как базовый, «учебный» пример.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две пересекающиеся плоскости, затем выделяют их линию пересечения и в одной из плоскостей выбирают две прямые, пересекающиеся в точке на этой линии.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доказательство признака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выбирают прямую m так, чтобы она была перпендикулярна линии пересечения. Тогда в соответствующем сечении получают прямой угол между m и прямыми другой плоскости, проходящими через ту же точку.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наличия прямого угла в сечении следует, что двугранный угол между плоскостями равен 90°. В школьной записи это оформляют последовательными ссылками на определения перпендикулярности.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признака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не в «формуле», а в чтении чертежа: нужно строго зафиксировать линию пересечения и выбранную прямую.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пункты сводятся к одному: недостаточно корректно построить геометрическую опору доказательства и подтвердить каждый переход.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типовых ошибок в школьной практике; количественные доли не привязаны к реальной статистике.
</a:t>
            </a:r>
            <a:endParaRPr lang="en-US" sz="8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24" y="2266175"/>
            <a:ext cx="2278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параллельностью и углами в пространстве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важнее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плоскостей задаётся только их взаимной ориентацией: неважно, каковы длины рёбер или «масштаб» фигуры. Поэтому один и тот же угол между плоскостями возникает при изменении размеров.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рассуждений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переносить доказательство: если конфигурацию передвинуть параллельно, то прямые останутся параллельными, а углы — равными. Так можно уйти от сложного чертежа к более наглядной вспомогательной схеме.
</a:t>
            </a:r>
            <a:endParaRPr lang="en-US" sz="139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на 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решениях часто заменяют выбранную прямую на параллельную ей, не меняя нужный угол с линией пересечения. Это помогает аккуратно восстановить условия признака, не меняя геометрического смысла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108" y="1231750"/>
            <a:ext cx="4351085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признак чаще всего встречается в задачах 11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связан с тем, что признак удобно применять, когда в фигуре легко выделить линию пересечения плоскостей и прямую, перпендикулярную этой линии.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применяют чаще всего, когда уже «видны» прямые углы и прямые ребра: проще выбрать нужную перпендикулярную прямую к линии пересечения.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(11 класс), типовые формулировки задач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прямоугольный параллелепипед: основание лежит в одной плоскости, а боковое ребро перпендикулярно основанию. Тогда боковая грань наследует перпендикулярность к плоскости основания.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пересечения плоскостей боковой грани и основания совпадает с ребром основания. Именно это ребро удобно брать как общую линию, относительно которой формулируется перпендикулярность прямой.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Боковое ребро служит прямой, перпендикулярной линии пересечения плоскостей. По признаку перпендикулярности плоскостей делаем вывод о прямом двугранном угле между боковой гранью и основанием.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прямоугольным параллелепипедом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перпендикулярность плоскостей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применения признака в школьной стереометрии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 пирамиде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как «мост» к перпендикулярности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правильной пирамиде высота проходит через вершину и центр основания. По определению она перпендикулярна плоскости основания, поэтому её можно использовать как ориентир при поиске прямых углов в сечениях и доказательствах.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боковой грани и основания через двугранные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образуют с основанием двугранные углы. Чтобы анализировать их, удобно опираться на высоту и на линии, лежащие в основании: так рассуждение становится наглядным и более контролируемым при поиске угла между плоскостями.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типах фигур признак применяется чаще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практичность признака возникает там, где легко выделить линию пересечения плоскостей и одну «перпендикулярную» прямую по чертежу.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школьных тем признак чаще всего работает в задачах с многогранниками с прямыми ребрами и заметными прямыми углами; в пирамиде и сечениях требуется более внимательный выбор вспомогательной прямой.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школьной стереометрии (11 класс), оценка практической применимости признака
</a:t>
            </a:r>
            <a:endParaRPr lang="en-US" sz="8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координатном подходе признак получает строгую проверку: условие на нормали полностью воспроизводит геометрический результат. Это удобно для самопроверки и для задач смешанного типа.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геометрия: критерий перпендикулярности плоскостей через нормальные векторы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скалярное произведение нормалей равно нулю, плоскости перпендикулярны.
</a:t>
            </a:r>
            <a:endParaRPr lang="en-US" sz="24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232" y="1231750"/>
            <a:ext cx="4570836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доказано в строгом решении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доказательство было полноценным, нужно строго зафиксировать геометрические связи и обосновать каждый переход используемым фактом.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указания линии пересечения и принадлежности прямой вывод о перпендикулярности считается необоснованным, даже если на рисунке «кажется верным».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оформления доказательств в школьной стереометрии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сокращает громоздкие рассуждения: вместо анализа многих пространственных углов достаточно установить перпендикулярность одной прямой к линии пересечения плоскостей.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признака в школьных задачах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находить углы между гранями и строить сечения, потому что в чертеже часто уже есть рёбра, параллельные граням, и естественные общие точки для выбора прямой.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конфигурация выглядит сложной, признак переводит задачу в контролируемую «операцию»: выделить пересечение плоскостей и проверить один точный прямой угол через выбранную прямую.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главный вывод для 11 класса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двух плоскостей сводит проверку отношения в пространстве к задаче про одну прямую и линию пересечения плоскостей. Он опирается на определения двугранного угла и перпендикулярности прямой и плоскости, и применяется в задачах о многогранниках и их сечениях.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2026-05-12T06:37:54Z</dcterms:created>
  <dcterms:modified xsi:type="dcterms:W3CDTF">2026-05-12T06:37:54Z</dcterms:modified>
</cp:coreProperties>
</file>