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 Исаака Бабеля: война, человек и нравственный выбор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Бабеля проверяет человека на предел прочности.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 выросла из личного фронтового опыта Бабеля и сразу стала книгой, которая говорила о войне без украшений, поэтому вызвала живые споры.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споры вокруг цикла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берёт реальный фронтовой материал, но превращает его в новеллы, где событие важно не само по себе, а как испытание характера.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складывается из фрагментов памяти: жестов, интонаций, пауз и точных деталей, которые создают ощущение пережитого, а не пересказанного.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цикла — не фронтовая хроника, а нравственный выбор человека в мире, где привычные представления о добре и справедливости рушатся.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Бабель и художественный замысел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Конармия у Бабеля живёт в дороге, среди голода, усталости и постоянной опасности. Костры, обозы, шинели и лошади формируют суровый ритм похода.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катастрофа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 существует на грани распада привычного уклада. Разрушенные местечки и ночёвки в чужих домах показывают, как война ломает и быт, и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похода и предельного напряжения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биографии И. Бабеля и истории публикации «Конармии»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цикла показывает, что его восприятие менялось вместе с политической и культурной эпохой.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событий Гражданской войны, тем заметнее росло литературное признание книги.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«Конармии»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раскрывают разные стороны войны и человеческого выбора.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эпизоды у Бабеля несут самостоятельную нравственную проблему и не сводятся к одному сюжету.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Новеллы цикла И. Бабеля «Конармия»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новеллы и их смысловые центры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одного героя читатель видит войну и изнутри, и со стороны: так усиливаются страх, стыд и нравственное напряжение.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лирический взгляд Лютова объединяет разрозненные новеллы в единый человеческий опыт.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композиция цикла И. Бабеля «Конармия»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соединяет краткую фразу, разговорную интонацию и яркую метафору, поэтому даже бытовая сцена звучит напряжённо и многозначно.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передаёт среду и характер, а точная деталь добавляет трагизм; так проза становится одновременно сдержанной и очень выразительной.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Бабеля: резкость, метафоричность и точность детали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«Конармии»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идеала революции к нравственному разладу, раскрытому в новеллах цикла.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не смягчает жестокость и не оправдывает её лозунгами. Он показывает, как насилие постепенно становится привычным способом действия.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новеллах постоянно возникают убийства, грабёж, казни и унижения, поэтому война предстает не как исключение, а как повседневный порядок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цикл звучит не как победный рассказ, а как размышление о цене, которую война требует от человека и его совести.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страдают не только враги, но и мирные жители, пленные, случайные попутчики. Это расширяет моральный смысл происходящего.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как норма военного быта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показывает евреев не как абстрактный фон войны, а как людей, живущих под постоянной угрозой погрома, унижения и потери дома, что делает их уязвимость особенно ощутимой.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Лютова и других героев-евреев важна тема одиночества: они вынуждены одновременно быть свидетелями истории и защищать собственное достоинство в среде вражды и недоверия.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придаёт «Конармии» особую нравственную глубину: через судьбы евреев война раскрывается как опыт не только фронта, но и исторической незащищённости целого народа.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тема и проблема антисемитизма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цикла И. Э. Бабеля «Конармия»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распределены неравномерно, но вместе создают устойчивый ритм повествования и связывают отдельные новеллы в единый художественный мир.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мотивы войны, смерти и движения: они задают динамику цикла и подчёркивают жизнь в состоянии постоянного риска.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жара, пыль и открытое пространство в «Конармии» не создают ощущения свободы. Напротив, они усиливают усталость, тревогу и чувство, что человек оказался без защиты среди исторической катастрофы.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 — шинель, оружие, скудная еда, седло, случайная утварь — постоянно напоминают о нехватке и выживании. Через них Бабель показывает, как война входит в повседневность и меняет саму меру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вещный мир в новеллах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известные командиры и бойцы у Бабеля не превращаются в схему. Их характеры раскрываются через речь, поступки и то, как они ведут себя в минуту опасности.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индивидуальности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среда требует выносливости, решительности и готовности к насилию. Но те же качества нередко оборачиваются грубостью, жестокостью и бесчувствием к чужой боли.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жесткость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Конармия похожа на пёструю толпу людей разных судеб и происхождения. Это создаёт ощущение живого, но внутренне напряжённого мира, где каждый действует по-своему.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без единых правил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бравадой Бабель часто показывает страх, усталость и человеческую растерянность. Так воинская маска не скрывает, а подчёркивает хрупкость человека на войне.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под бронёй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командиров и бойцов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цикла И. Э. Бабеля «Конармия»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«Конармии» строится на принципах, которые делают разрозненные эпизоды единым художественным целым.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Фрагментарность не разрушает целостность сборника: наоборот, она помогает собрать образ эпохи из точных и выразительных сцен.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особенности сборника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вызвали интерес и споры: читатели увидели в цикле редкую фронтовую правду, но также заметили его несоответствие официальному героическому образу революции.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усилилась: откровенное изображение насилия, моральной неоднозначности и жёсткости армейского мира воспринималось как идейно рискованное и «неправильное».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 вернулась к широкому читателю и получила устойчивое место в литературном каноне как произведение, где художественная правда оказалась важнее идеологической схемы.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правде изображения и цензурное восприятие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детали к историческому смыслу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 Бабеля бытовая сцена превращается в обобщение о времени и человеке.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системы цикла И. Э. Бабеля «Конармия»
</a:t>
            </a:r>
            <a:endParaRPr lang="en-US" sz="91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часто возникают внутри одного эпизода, поэтому читатель одновременно видит и внешнюю реальность, и её эмоциональное напряжение.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работает противопоставление культуры и варварства: именно оно подчёркивает, как война ломает привычные границы человеческого опыта.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Контрасты, на которых построена поэтика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стал одним из самых ярких художественных свидетельств о Гражданской войне, потому что показал её без упрощения: рядом с героикой в нём видны страх, вина и нравственная цена победы.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«Конармии» заметно в последующей военной прозе и в школьном изучении литературы, где она служит примером соединения исторической правды, психологизма и высокой художественной формы.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расширил возможности прозы благодаря сжатому стилю, точной детали и монтажной композиции, где каждый эпизод работает как самостоятельный и вместе с тем связанный с целым фрагмент.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«Конармии» в русской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показывает, что война меняет не только судьбы, но и язык, память, совесть. Поэтому «Конармия» остаётся книгой о пределе человеческого в человеке и о цене любой исторической победы.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«Конармия»: война, которая проверяет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2026-05-23T20:18:07Z</dcterms:created>
  <dcterms:modified xsi:type="dcterms:W3CDTF">2026-05-23T20:18:07Z</dcterms:modified>
</cp:coreProperties>
</file>