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Lection 7. Konsum und Geld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Потребление, деньги и повседневные решения подростков в немецкоязычном мире.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напрямую связана с карманными деньгами, онлайн-покупками, скидками и безналичной оплатой. Она помогает говорить о реальных выборах, сравнивать предложения и понимать, как деньги влияют на повседневную жизнь.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Konsum und Geld важны старшеклассникам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014" y="3268064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03145" y="3259009"/>
            <a:ext cx="324602" cy="3246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8758" y="1602394"/>
            <a:ext cx="317232" cy="31723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66960" y="1614850"/>
            <a:ext cx="328860" cy="2923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18783" y="1614850"/>
            <a:ext cx="328860" cy="29232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по теме потребления и денег
</a:t>
            </a:r>
            <a:endParaRPr lang="en-US" sz="2000" dirty="0"/>
          </a:p>
        </p:txBody>
      </p:sp>
      <p:sp>
        <p:nvSpPr>
          <p:cNvPr id="15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6" name="Text 2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Скидки и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der Rabatt, das Angebot, teuer, billig и günstig часто встречаются в рекламных и торговых текстах. Они позволяют описывать выгоду, сравнивать цены и оценивать привлекательность покупки.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 и финансовые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bar, online, auf Kredit и die Rechnung относятся к оплате и банковской сфере. Эта лексика нужна, чтобы понимать финансовые услуги и обсуждать ответственность при выборе способа расчёта.
</a:t>
            </a:r>
            <a:endParaRPr lang="en-US" sz="1344" dirty="0"/>
          </a:p>
        </p:txBody>
      </p:sp>
      <p:sp>
        <p:nvSpPr>
          <p:cNvPr id="18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и стоимость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das Geld, der Preis, die Kosten и das Einkommen задают основу темы. Они нужны, чтобы точно говорить о цене, доходе и тратах в бытовых ситуациях на немецком языке.
</a:t>
            </a:r>
            <a:endParaRPr lang="en-US" sz="1232" dirty="0"/>
          </a:p>
        </p:txBody>
      </p:sp>
      <p:sp>
        <p:nvSpPr>
          <p:cNvPr id="19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и расчёты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kaufen, bezahlen, ausgeben и vergleichen описывают сам процесс покупки. С их помощью можно объяснить выбор товара, оплату и сравнение нескольких вариантов в магазине или онлайн.
</a:t>
            </a:r>
            <a:endParaRPr lang="en-US" sz="1088" dirty="0"/>
          </a:p>
        </p:txBody>
      </p:sp>
      <p:sp>
        <p:nvSpPr>
          <p:cNvPr id="20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Сбережения и бюджет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sparen, die Ausgabe, die Einnahme и das Budget помогает говорить о планировании денег. Она особенно важна, когда нужно распределить средства между обязательными расходами и накоплениями.
</a:t>
            </a:r>
            <a:endParaRPr lang="en-US" sz="10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чаще встречаются в теме покупок и денег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объединяет не только лексику денег, но и повседневные речевые модели, связанные с выбором, сравнением и оплатой.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слова о покупках и ценах, но заметна и сильная практическая составляющая: бюджет, способы оплаты и финансовые решения.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тематической лексики презентации, 2025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Einkaufen im Alltag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в магазине или онлайн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выбирает товар, сверяет цену, размер и качество, а затем решает, подходит ли покупка его бюджету. Важную роль играет и возможность возврата.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немецкие 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такой ситуации подходят устойчивые фразы: Wie viel kostet das? Ist das im Angebot? Ich hätte gern... Ich bezahle mit Karte. Они делают речь естественной и функциональной.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Taschengeld, Geschenk и Unterstützung durch die Familie обозначают самые привычные источники денег. Они могут быть разовыми или регулярными и помогают понять личные финансовые возможности.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денег подростка и формы дохода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уметь уточнять происхождение средств: von den Eltern, als Geschenk, aus einem Job. Такая лексика нужна для разговора о бюджете, накоплениях и планировании расходов.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Nebenjob, Ferienjob и Stipendium расширяют картину доходов старшеклассника. Эти слова особенно полезны, когда нужно описать деньги, полученные durch Arbeit, monatlich или einmalig.
</a:t>
            </a:r>
            <a:endParaRPr lang="en-US" sz="98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340564"/>
            <a:ext cx="3848986" cy="153393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оплаты: сравнение немецкой лексики и функций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разные способы оплаты влияют на удобство, контроль расходов и использование в интернете.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Наличные дают лучший контроль, а цифровые и кредитные формы удобнее, но требуют большей внимательности к безопасности и расходам.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лексики по теме оплаты в учебных материалах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типичную логику выбора товара и соответствующие речевые модели.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потребности к покупке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Budget помогает заранее увидеть, сколько денег ожидается и на что они будут потрачены. Это основа для разумного распределения средств между необходимыми и необязательными расходами.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festen Kosten и die variablen Kosten позволяют различать обязательные траты и гибкие расходы. Такое разграничение делает планирование более точным и реалистичным.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Geld einteilen, Geld sparen и Geld ausgeben помогают описывать личные финансовые привычки. Они особенно удобны для разговора о неделе, месяце и конце месяца.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Sparziel добавляет в планирование конкретную цель. Когда срок и сумма определены, легче контролировать расходы и оценивать, насколько дисциплинированно ведётся бюджет.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 и планирование расходов на немецком языке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школьного бюджета: доходы и расходы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ежедневные траты постепенно сокращают свободный остаток и требуют постоянного контроля.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 показывает, что доходы быстро распределяются между обязательными расходами, личными желаниями и сбережениями. Перерасход сразу уменьшает финансовый запас.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 иллюстрации структуры бюджета, 2025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098" y="2066015"/>
            <a:ext cx="440226" cy="3913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7102" y="2034466"/>
            <a:ext cx="397608" cy="4544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7486" y="2041558"/>
            <a:ext cx="440226" cy="44022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Сбережения и финансовые цели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60853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цель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цель, например книга или наушники, учит откладывать деньги постепенно и видеть результат уже через несколько недель. Это формирует привычку планировать и не тратить всё сразу.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02546" y="2615542"/>
            <a:ext cx="2293515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 и сумма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цель связана с конкретной датой, легче выбрать реалистичную сумму ежемесячных отчислений. Формулы monatlich sparen и bis zum Sommer делают план измеримым и выполнимым.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44241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Резерв на случай непредвиденного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Reserve нужна не только для желаний, но и для неожиданностей: проезд, замена вещи, срочная покупка. Такая подушка безопасности помогает действовать спокойнее и самостоятельнее.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цен и покупательная способность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Монеты, ценники и стрелка вверх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иллюстрации можно показать монеты рядом с увеличивающимися ценами и стрелкой, направленной вверх. Такой образ хорошо передаёт слово Preissteigerung. Он помогает быстро понять, что речь идёт не о разовой покупке, а о более широкой экономической тенденции.
</a:t>
            </a:r>
            <a:endParaRPr lang="en-US" sz="1046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сумма — разные возможности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3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цены растут, прежняя сумма денег покупает меньше товаров, даже когда номинально она не изменилась. На ценнике цифра может выглядеть привычно, но корзина в магазине становится скромнее. Именно поэтому ученикам важно отличать Betrag и Kaufkraft.
</a:t>
            </a:r>
            <a:endParaRPr lang="en-US" sz="930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чувствуется в повседневности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3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 заметна особенно там, где покупки повторяются регулярно: еда, проезд, школьные принадлежности, мобильная связь. Для подростков это важный опыт, потому что даже небольшой рост цен влияет на личный бюджет и выбор между необходимым и желаемым.
</a:t>
            </a:r>
            <a:endParaRPr lang="en-US" sz="93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цена одной покупки во времени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 только рост суммы, но и то, как быстрее расходуется одинаковый бюджет при регулярных покупках.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выросла заметно, значит при том же доходе покупательная способность снизилась; сравнение цен по годам становится практическим навыком.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 иллюстрации темы; условные данные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24790"/>
            <a:ext cx="306494" cy="272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11850" y="1602393"/>
            <a:ext cx="237925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9483" y="3304813"/>
            <a:ext cx="242287" cy="32305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Кредит и его реальная цена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Получить сейчас, платить позже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Кредит позволяет сразу купить нужную вещь, но фактически переносит платёж в будущее. Поэтому важно смотреть не только на доступность покупки, но и на итоговую сумму возврата.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 и переплата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Zinssatz определяет, сколько дополнительно придётся заплатить сверх цены товара. Даже небольшая ставка может заметно увеличить общие расходы, если срок возврата длинный.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Рассрочка и обязательства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monatliche Rate уменьшает свободные деньги на другие нужды. Если выплаты слишком велики, растёт риск просрочки, Mahnung и долговой нагрузки, которая ограничивает финансовую гибкость.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Кредит требует трезвой оценки: нужен ли товар, есть ли стабильный доход и останется ли запас на непредвиденные траты. Без этого долг становится источником давления, а не удобства.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принятия решения: от потребности к итоговому выбору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покупки в кредит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52913" y="1587736"/>
            <a:ext cx="7038175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Наличные и кредит: сравнение способов оплаты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способы оплаты влияют на контроль бюджета и итоговую стоимость покупки.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Наличные дают более прямой контроль над расходами, а кредит требует проверки полной суммы возврата и дополнительных платежей.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по теме Konsum und Geld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фактора аутентификации заметно повышают защиту учётной записи.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практика информационной безопасности; для учебного примера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простой ориентир для разговора о безопасности: чем больше уровней проверки, тем труднее посторонним получить доступ к счёту или покупкам.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выбор товара у подростков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часто начинается с эмоции, но затем усиливается практическими критериями: насколько вещь прослужит, удобна ли она и стоит ли переплата за бренд.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и качество остаются ведущими факторами, однако долговечность и отзывы помогают перейти от импульсивной покупки к более разумному решению.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 теме Konsum und Geld; условные данные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Осознанное потребление начинается с простого вопроса: нужна ли новая вещь, если уже есть рабочая альтернатива. Повторное использование и ремонт позволяют сократить расходы без потери практичности.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gebraucht и отказ от одноразовых предметов помогают уменьшить количество отходов. Для школьников это особенно понятно, потому что экономия денег здесь совпадает с более бережным отношением к ресурсам.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nachhaltig, reparieren и Müll vermeiden показывает, что финансовый выбор имеет экологические последствия. Поэтому ответственная покупка — это не только выгода сегодня, но и разумная перспектива на будущее.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Nachhaltiger Konsum: ответственное потребление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Konsum und Geld: язык, выбор и самостоятельность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что покупки, бюджет и сбережения — это не абстрактная экономика, а часть повседневной жизни. Чем точнее школьник говорит о деньгах по-немецки, тем увереннее принимает решения.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2026-05-20T20:38:19Z</dcterms:created>
  <dcterms:modified xsi:type="dcterms:W3CDTF">2026-05-20T20:38:19Z</dcterms:modified>
</cp:coreProperties>
</file>