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Пушкин: поэт, который изменил русскую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прозаик, драматург и создатель современного русского слова.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родился в Москве в 1799 году и вырос в мире книг, разговоров о поэзии и истории. Его формировали семейная среда, няня Арина Родионовна и годы в Царскосельском лицее.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литературные впечатления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рано научился читать: в доме были книги на французском и русском языках, а семейные чтения пробуждали интерес к слову.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Львович Пушкин, дядя поэта, поддерживал литературные беседы в семье. Первые стихи Александр Сергеевич начал создавать еще в лицее.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признание пришло быстро: уже в 15 лет его произведения появились в печати, а детские впечатления позже ожили в лирике и сказках.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805" y="1935209"/>
            <a:ext cx="458101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А. С. Пушкина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жизни и творчества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Пушкина была короткой, но почти каждый ее этап связан с новым творческим взлетом.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С. Пушкине; даты общеизвестны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как школа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дал Пушкину не только знания, но и среду, где ценили честь, служение Отечеству и литературный талант. Здесь юный поэт учился мыслить свободно и отвечать за свои слова.
</a:t>
            </a:r>
            <a:endParaRPr lang="en-US" sz="99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Друзья, ставшие на всю жизнь близкими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Дельвиг, Вильгельм Кюхельбекер и Иван Пущин были для Пушкина не просто однокашниками. Лицейская дружба сохранилась в письмах, воспоминаниях и стихах, где юность часто звучит как время верности и надежды.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лицее в творчестве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о лицейских годах Пушкин переносил в поэзию как образ дружбы, свободы и духовного взросления. Для него это было не только прошлое, но и важная часть личной истории.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и его дружеский круг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история России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Петра I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сюжеты у Пушкина помогают увидеть не только правителей, но и перемены в жизни страны, которые затрагивают судьбы обычных людей.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обращался к переломным страницам истории, чтобы показать, как народ и власть переживают кризис и почему выбор каждого человека имеет значение.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Пугачева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и других произведениях история показана через человеческие испытания, верность присяге и сложность нравственного выбора.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 настоящее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Пушкина история не была просто фоном: она помогала понять современность, характер народа и цену личной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создал и развивал Пушкин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свободно переходил от одного жанра к другому и в каждом находил свой точный тон.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 Пушкина лирики, но именно разнообразие жанров делает его творчество особенно широким и живым.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Пушкин: собрание сочинений; жанровое распределение дано условно для учебной диаграммы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— главный роман в стихах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1824–1826: развитие замысла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глубже: появляются деревенский мир, образ Татьяны, тема дружбы, а бытовые детали помогают увидеть жизнь дворянского общества.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1823: начало работы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начинает роман в стихах, постепенно создавая новую форму, где сюжет, лирические отступления и наблюдения о жизни соединяются в одно целое.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1831: завершение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завершается как широкая картина эпохи, где личная история героев тесно связана с нравами и ценностями времени.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1828–1830: важные сцены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Татьяны, дуэль Онегина и Ленского, бал и нравственные выборы героев делают роман особенно напряженным и психологически 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выделяется искренностью, внутренней силой и умением жить по совести. Она мечтает, много читает и не боится глубоких чувств, даже когда это непросто.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письмо к Онегину стало одним из самых известных эпизодов русской литературы: в нем звучат честность, смелость и уважение к собственному сердцу.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Ларина: образ русской героини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опирался на народные сюжеты, но превращал их в яркие литературные произведения с точным ритмом и запоминающимися образами.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действуют узнаваемые герои: добрые, жадные, завистливые, верные и справедливые. Через них легко понять, чему учит история.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песенный строй и волшебные превращения делают эти тексты живыми и выразительными, поэтому их интересно читать и вслух, и про себя.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Пушкина говорят о доброте, честности, верности и последствиях жадности, поэтому остаются понятными и детям, и подросткам.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Пушкинские сказки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у Пушкина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объединяют лирику, поэмы, прозу и сказки, создавая у Пушкина единый нравственный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поэт показывает, как личный выбор влияет на судьбу героя и его внутреннюю ответственность.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А. С. Пушкина: «Евгений Онегин», «Капитанская дочка», лирика, сказки.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Пушкина строится судьба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повторяющейся модели развития героя в лирике, повестях, поэмах и романе в стихах Пушкина.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2184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русский литературный язык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вводил в литературу обычные интонации беседы, из-за чего герои говорят убедительно и по-человечески. Это сделало текст ближе и понятнее современникам и школьникам.
</a:t>
            </a:r>
            <a:endParaRPr lang="en-US" sz="1198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писал кратко и ясно, поэтому мысль в его текстах звучит естественно. Читателю легко следить за сюжетом, чувствами героев и сменой интонации.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соединял книжную традицию, народные слова и культурную лексику. Благодаря этому русский литературный язык стал богаче, гибче и выразительнее в передаче мыслей.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запомнился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строки Пушкина стали крылатыми выражениями. Их цитируют в школе и в повседневной речи, потому что они звучат точно, красиво и легко запоминаются.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89" y="1935209"/>
            <a:ext cx="537524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Пушкин работал в разных жанрах и раскрывал важные темы через разные сюжеты и образы.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каждый жанр работает по-своему, но все произведения объединяет интерес к человеку, его выбору и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А. С. Пушкина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Пушкина и их особенности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Михайловском Пушкин оказался вдали от столичной жизни, но именно уединение помогло ему сосредоточиться на чтении, письме и размышлениях. Здесь особенно заметны спокойствие и внутренняя собранность.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Псковская природа, деревенский быт и общение с местными жителями вошли в его художественный мир. Этот период дал новые страницы «Евгения Онегина» и многие лирические произведения.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Михайловское: ссылка, тишина и творческая работа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его эпоха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жил в России после Отечественной войны 1812 года, когда в обществе особенно остро обсуждались вопросы свободы, долга и будущего страны.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Александре I и Николае I усиливались цензура и контроль над печатью, поэтому писатель нередко сталкивался с ограничениями и вынужденными ссылками.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обстановка отразилась в его произведениях: поэт показывал не только события, но и то, как они влияют на честь, выбор и судьбу человека.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творчество Пушкина помогает понять не только литературу, но и дух его времени — тревожного, переменчивого и очень значимого для России.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Пушкина читают до сих пор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Пушкинские тексты легко читать вслух, обсуждать на уроке и пересматривать в разных формах искусства, от спектакля до фильма.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интереса — сочетание простого языка и тем, которые остаются важными для подростков и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культурной практики изучения и чтения произведений А. С. Пушкина.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Пушкина носят улицы, библиотеки, музеи, театры и школы, поэтому оно постоянно встречается в городской и учебной среде.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поэту установлены во многих городах России и за рубежом; они напоминают о его значении для мировой культуры.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июня в России отмечают Пушкинский день и День русского языка — праздник, связанный с его вкладом в литературу и речь.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Пушкин стал символом национальной памяти: его имя связывают с литературой, культурой и уважением к русскому слову.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культуре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и последние дни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января 1837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дуэли с Жоржем Дантесом Пушкин получил смертельное ранение. Современники сразу поняли, что исход поединка может оказаться трагическим.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января 1837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умер в Санкт-Петербурге. Его последние дни стали тяжелым испытанием для семьи, друзей и всех, кто следил за его состоянием.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Пушкина вызвала сильный отклик в обществе и еще больше укрепила его значение как главного поэта русской литературы.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— основа школьного разговора о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разные жанры, яркие образы и важные жизненные вопросы. Через его произведения школьники учатся понимать язык, историю и нравственный выбор человека.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2026-05-19T03:28:56Z</dcterms:created>
  <dcterms:modified xsi:type="dcterms:W3CDTF">2026-05-19T03:28:56Z</dcterms:modified>
</cp:coreProperties>
</file>