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Земли: горы, равнины и впадины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неровности земной поверхности, созданные внутренними и внешними силами.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меняется со временем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месте: плиты литосферы движутся, а одновременно идут поднятия, выветривание и работа воды, ветра и ледников. Поэтому где-то вырастают горы, а где-то формируются широкие равнины.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связаны с теплом в недрах Земли. Оно заставляет вещество в мантии двигаться и влияет на смещение литосферных плит.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процессам относят поднятия и опускания земной коры, складчатость и разломы. Также важны землетрясения и вулканизм.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создают крупные формы рельефа: горные системы, вулканические горы, рифтовые долины и глубоководные впадины.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движения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 на границах плит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могут расходиться, сталкиваться и сдвигаться в стороны. Эти движения медленные, но именно на их границах чаще всего происходят заметные изменения.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расхождении возникают разломы и зоны растяжения, при столкновении — складчатые горы, а при погружении одной плиты под другую — желоба и вулканические дуги.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глубинные процессы порождают горы и впадины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тепло недр и движение плит приводят к формам рельефа на поверхности.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вулканизм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 при резком смещении пород по разлому. В такие моменты поверхность может изменяться очень быстро.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связан с выходом магмы на поверхность. Лава и пепел накапливаются, формируя новые участки и изменяя рельеф.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способны резко «перестраивать» местность: появляются трещины, обвалы, вулканические конусы и лавовые поля.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сильные землетрясения и крупные извержения происходят на границах литосферных плит, где напряжения в породах максимальны.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внешние силы, изменяющие рельеф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условные: в реальности вклад меняется по климату и породам. Но общий смысл сохраняется — внешние процессы постоянно разрушают и переносят материал.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ветер чаще всего «работают» на поверхности активно, а перепады температуры и живые организмы усиливают разрушение там, где для них есть условия.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(условные доли для наглядности), без привязки к конкретным измерениям.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Выветривание: первое разрушение пород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выветривание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растений, лишайники и микроорганизмы проникают в породы и постепенно разрушают их. Они тоже участвуют в разложении материала, особенно на поверхности и в трещинах.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химическом выветривании минералы изменяются и могут растворяться. Влага ускоряет реакции, поэтому разрушение часто сильнее там, где больше дождей и выше влажность.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трескаются из-за замерзания воды в трещинах и из-за сильных перепадов температуры. Со временем трещины расширяются, и камни распадаются на более мелкие части.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текучих вод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берега и дно, переносят песок, глину и гальку. Обломки уносятся течением и меняют форму русла и склонов.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 ландшафте появляются новые элементы: речные долины, поймы, овраги, каньоны, дельты. Там, где скорость воды уменьшается, наносы откладываются.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работа воды при сильных дождях, в районах больших рек и на крутых склонах. Тогда разрушение идёт интенсивнее, а перенос —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026" y="1736425"/>
            <a:ext cx="3834998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создают разные формы рельефа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рельефа нередко возникает не одной силой, а сочетанием процессов. Ниже показаны примеры, где ключевую роль играет определённый «ведущий» фактор.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рельефа связаны с разными природными условиями: там, где преобладают внутренние движения, возникают возвышенности; там, где дольше работают внешние процессы, поверхность выравнивается.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(без конкретных измерений).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 мощные преобразователи поверхности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 и шлифовка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собственным весом ледник движется, как очень медленный поток. Он шлифует скалы, углубляет долины и переносит огромные массы обломков, оставляя характерные следы обработки.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Многолетнее накопление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накапливается и уплотняется: его слои постепенно превращаются в лед. Там, где лед сохраняется многие годы, начинается рост ледника и увеличивается его «рабочая» масса.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и формирование ландшафтов после ледника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отступления льда остаются морены, сглаженные скалы и ледниковые озера. Такие изменения хорошо видны в горах, в северных районах Европы, в Канаде и в Антарктиде.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ветра в засушливых районах: где песок становится «скульптором»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сухом воздухе мелкие частицы легко подхватываются ветром. Они «шлифуют» поверхность и постепенно разрушают слабую породу. Ветер уносит песок в сторону, где рельеф способен удерживать и накапливать его.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Песчаная крошка уносится прочь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пространствах поток воздуха переносит песок и складывает его в дюны. Изменения зависят от направления ветра и количества материала. Со временем формы могут уплотняться и смещаться, будто ландшафт «ползет».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Дюны растут, меняя форму каждый сезон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песок движется неравномерно, появляются барханы с характерными изгибами. А на участках твердых пород ветер оставляет выемки вокруг «узкой» части, создавая каменные грибы. Один и тот же процесс может разрушать и одновременно «строить» новые силуэты.
</a:t>
            </a:r>
            <a:endParaRPr lang="en-US" sz="861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Барханы и «каменные грибы» как итог долгой работы
</a:t>
            </a:r>
            <a:endParaRPr lang="en-US" sz="11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рельеф со временем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видят лишь результат, а промежуточные стадии растянуты и складываются из множества мелких изменений.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показывает «цикл» рельефообразования: сначала формирование, затем разрушение и выравнивание, после чего процессы могут начаться снова.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географии (условные значения для визуализации стадий)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25085"/>
            <a:ext cx="267600" cy="21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внутренние и внешние силы действуют вместе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и новые формы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разрушение и накопление осадков идут очень долго, поверхность становится ровнее. Так формируются равнины, а рельеф приобретает сочетание «следов» обеих групп сил.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разрушенного материала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частицы не исчезают: их переносят реки, ветер и ледники. Материал перемещается вниз по склонам и оседает в долинах, у берегов, в котловинах.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дождями и морозом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уменьшают высоту: дожди размывают склоны, а мороз расширяет трещины. Породы крошатся и становятся более доступными для переноса водой, ветром и льдом.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и горообразование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поднимают участки земной коры: появляются возвышенности, горы, складки и разломы. Рельеф в этот момент «успевает вырасти» быстрее, чем внешние процессы его сгладят.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5005" y="1736425"/>
            <a:ext cx="3499090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сил в разных районах Земли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Земли ведущие процессы отличаются. Рельеф формируется не одной причиной, а сочетанием внутренних сил, климата и работы воды, ветра или льда.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«механизм рельефообразования» проявляется по-разному: где-то доминируют внутренние процессы, а где-то — вода, ветер или лед, усиливаясь климатом.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(типовые примеры по геодинамике и экзогенным процессам)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тысячи–миллионы лет
</a:t>
            </a:r>
            <a:endParaRPr lang="en-US" sz="4308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длительное время небольшие изменения накапливаются и приводят к заметному преобразованию ландшафта.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обычно складываются очень медленно: за тысячи и миллионы лет выветривание, смыв и накопление осадков «переписывают» рельеф. Быстрые события изменяют облик кратко и локально.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(обобщенные сроки рельефообразования, без привязки к конкретным измерениям)
</a:t>
            </a:r>
            <a:endParaRPr lang="en-US" sz="8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от гор к низинам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связывающая разрушение в горах с накоплением у подножий и на равнинах.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дополнительная сила изменения рельефа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Карьеры, дороги и плотины перестраивают поверхность быстрее, чем многие природные процессы на маленьких площадях. При этом меняются склоны, уровень почвы и характер стока воды.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распашка усиливает эрозию: почва хуже удерживается корнями растений и легче размывается дождями. Ветер тоже может активнее переносить частицы с открытых участков.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стройках появляются насыпи, выемки и отвалы. Искусственные формы поверхности могут влиять на движение подземных и поверхностных вод, меняя условия для дальнейшего разрушения или накопления.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изменения рядом с большими городами, промышленными районами и транспортными магистралями. Там рельеф формируется под воздействием техники, техники и постоянного перемещения грунта.
</a:t>
            </a:r>
            <a:endParaRPr lang="en-US" sz="10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главные в разных природных зонах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несколько процессов действуют одновременно, но один из них чаще становится решающим для общего облика территории.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связь рельефа с климатом и геодинамикой: где-то доминируют внутренняя активность и вода, а где-то — ветер или лед.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(условные оценки для наглядного сравнения)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— результат постоянной борьбы внутренних и внешних сил. Первые создают горы, разломы и вулканы, вторые разрушают, переносят и выравнивают поверхность, формируя новые формы, которые меняются и сегодня.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рельеф Земли постоянно меняется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2026-05-13T20:18:22Z</dcterms:created>
  <dcterms:modified xsi:type="dcterms:W3CDTF">2026-05-13T20:18:22Z</dcterms:modified>
</cp:coreProperties>
</file>