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 Владимире Солоухине: между лирикой, публицистикой и спором о ценностях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 и публицист, Солоухин стал фигурой долгих литературных споров.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вокруг Солоухина возникла полемика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читались не только как проза, но и как высказывание о стране, памяти и нравственном выборе. Поэтому разговор о Солоухине быстро выходил за рамки литературы и превращался в спор о ценностях эпохи.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с каких позиций критиковал Солоухина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литературоведы упрекали его в идейной жёсткости, жанровой неровности и слишком прямом, оценочном тоне, который ослаблял художественную многозначность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публицисты чаще спорили с его национальной риторикой, видя в ней противопоставление «своего» и «чужого» и недостаток исторической сложность.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исследователи рассматривали его уже как автора культурной памяти, но по-прежнему обсуждали границу между лирической прозой и публицистикой.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 фоне деревни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портрете Солоухин выглядит сдержанным и сосредоточенным, будто наблюдает не столько людей, сколько саму ткань деревенской жизни. Такой образ поддерживают и его книги: сельский пейзаж, предметные детали и внимание к повседневности делают лирику зримой и доверительной.
</a:t>
            </a:r>
            <a:endParaRPr lang="en-US" sz="100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на страницах журналов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журналы 1960–1990-х годов показывают, как менялся тон обсуждений: от оценки художественной интонации к спору о взглядах автора. На страницах критических публикаций Солоухин всё чаще выступает не только как прозаик, но и как участник общественного разговора.
</a:t>
            </a:r>
            <a:endParaRPr lang="en-US" sz="945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чтения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фотографии русской деревни второй половины XX века помогают увидеть, почему его тексты воспринимались остро. В них узнаётся исчезающий мир, а потому любая критика Солоухина неизбежно затрагивает не только стиль, но и память о времени.
</a:t>
            </a:r>
            <a:endParaRPr lang="en-US" sz="1048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Солоухина показывала критика и эпоха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критики: структура спора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упрёки звучали чаще и формировали общий тон обсуждения.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чаще шёл о мировоззрении автора, чем о частностях его стиля.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критики о Владимире Солоухине, 1960–1990-е годы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упрёков повторялись особенно часто: категоричность, публицистичность и жёсткое деление на «правильное» и «неправильное».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оценок творчества В. Солоухина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претензии чаще всего определяли спор о его прозе и эссеистике.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национальной идее и культурной памяти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видели в его текстах стремление сохранить преемственность культуры и напомнить о корнях, без которых, по их мнению, теряется историческая опора.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или замыкание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Оппоненты считали, что автор слишком жёстко разделяет культурные миры и подменяет открытый разговор об истории эмоциональной защитой «своего».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тема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самого Солоухина память о прошлом становилась не украшением текста, а нравственным аргументом, связывающим личный опыт и судьбу страны.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ценностях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Разногласие вокруг писателя сводилось к главному вопросу: патриотизм — это защита традиции или готовность к культурной открытости?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928667"/>
            <a:ext cx="5139684" cy="18991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претензий к Солоухину и типичные аргументы критиков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темы порождали разные оценки.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писателя зависела от взглядов критика и исторического момента.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статей о В. Солоухине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замечания: сильные и слабые стороны прозы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нередко отмечали декларативность и повторяемость мотивов, считая, что автор слишком часто ведёт читателя к заранее сформулированному выводу, а не к внутреннему открытию смысла.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даже недоброжелатели признавали точность детали, предметность описаний и умение передать ощутимую материальность деревенского мира без лишней декоративности.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текстам ставили в вину публицистический тон: они звучали как очерк или гражданская статья, где важнее позиция автора, чем сложная психологическая перспектива персонажей.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оценка Солоухина почти всегда двойственна: художественная выразительность языка соседствует с сомнениями в глубине и многозначности авторской позиции.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критическая репутация Солоухина
</a:t>
            </a:r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выделены по смене ведущих аргументов в литературной критике и публицистике
</a:t>
            </a:r>
            <a:endParaRPr lang="en-US" sz="2264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публицистики и эссеистики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Публицистические и эссеистические тексты Солоухина чаще всего вызывали полемику, потому что личное наблюдение в них быстро превращалось в общественный приговор и нравственную оценку эпохи.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упрекали автора в отборе фактов под заранее заданный вывод, в эмоциональной аргументации и в стремлении закрыть спор вместо того, чтобы усложнить историческую картину.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этих жанрах особенно заметно смешение литературы и общественной позиции: текст читался уже не только как проза, но и как заявление о ценностях.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 и деревенская проза: точки сходства и различия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 деревенской прозой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Солоухина сближает с деревенской прозой внимание к повседневному быту, природе, памяти о родной земле и нравственным основам жизни. Его тексты сохраняют связь с опытом сельского мира.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и особый 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он нередко переводил деревенскую тему в спор о культуре, традиции и историческом выборе. Поэтому его проза звучит не только лирически, но и резко полемически.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положительных и отрицательных оценок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что спор чаще касался мировоззрения автора, чем его мастерства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оценки концентрируются вокруг идейной позиции, а позитивные — вокруг художественной выразительности и памяти.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отзывов о В. А. Солоухине в литературной прессе и исследовательских работах 1960–1990-х годов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56387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аргументы защитников Солоухина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отмечали его умение видеть деталь, передавать предметный мир и точно фиксировать живую конкретику деревенского быта без искусственной приукрашенности.
</a:t>
            </a:r>
            <a:endParaRPr lang="en-US" sz="936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защитников важно, что писатель сохранял культурную преемственность и напоминал читателю о ценности родной истории, языка и уклада, который быстро исчезал.
</a:t>
            </a:r>
            <a:endParaRPr lang="en-US" sz="90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полемических текстах у Солоухина сохраняются образность, интонационная выразительность и способность соединять личное чувство с размышлением о стране и времени.
</a:t>
            </a:r>
            <a:endParaRPr lang="en-US" sz="837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политического ярлыка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репутацию защитники считали слишком упрощённой: по их мнению, критика сводила писателя к идеологу, игнорируя сложность авторского голоса и художественную ценность прозы.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81238"/>
            <a:ext cx="5139684" cy="2426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Критики, их тезисы и исторический контекст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менялись доминирующие аргументы о Солоухине в разных интеллектуальных средах.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писателя менялась вместе с эпохой: одна и та же книга получала разные оценки в зависимости от исторического контекста.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советской, либеральной и постсоветской критики о В. А. Солоухине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соединяли лирику, общественный комментарий и нравственный суд, поэтому читатели спорили не только о стиле, но и о допустимости авторской позиции.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десятилетие по-своему выдвигало на первый план то деревенскую тему, то публицистику, то разговор о национальной памяти и преемственности.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 затрагивал вопросы, которые выходили далеко за пределы литературы: отношение к прошлому, смысл патриотизма, роль традиции и право на резкое суждение.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наследие воспринимается не как закрытая глава, а как постоянный повод для пересмотра культурных ценностей и исторических оценок.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споры о Солоухине не утихали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критического спора вокруг Солоухина
</a:t>
            </a:r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литературный текст становился объектом общественной и идеологической полемики.
</a:t>
            </a:r>
            <a:endParaRPr lang="en-US" sz="2259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чтение Солоухина: историческая дистанция и новый интерес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Солоухина читают прежде всего как автора, точно зафиксировавшего переход от позднесоветской культуры к раннему постсоветскому поиску идентичности и языка самоописания.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дистанция снижает остроту полемики и позволяет внимательнее видеть, как в его книгах соседствуют литературное наблюдение, память эпохи и спорные мировоззренческие выводы.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линии спора определяли его репутацию: стиль, идеология и понимание патриотизма.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направлений критики, представленных в материалах презентации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их сочетание делает Солоухина фигурой для одновременного литературного и исторического чтения.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1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репутация, которая продолжает спорить с читателем
</a:t>
            </a:r>
            <a:endParaRPr lang="en-US" sz="3115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 остался писателем двойственной славы: его ценят за образность и память о деревне, но спорят с его публицистической жесткостью. В этом и состоит его историческая значимость.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2026-05-23T12:20:21Z</dcterms:created>
  <dcterms:modified xsi:type="dcterms:W3CDTF">2026-05-23T12:20:21Z</dcterms:modified>
</cp:coreProperties>
</file>