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16. Таблица единиц площади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измерять площадь от мм² до км².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нужна площадь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нужна каждый день: у тетрадной обложки, стола, пола класса и даже у большого поля. Для разных объектов выбирают разные единицы — от маленьких до очень больших.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площадь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 плоскости. Её удобно представлять как количество одинаковых клеточек, которые помещаются внутри границы фигуры.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площади не подходят обычные сантиметры длины. Здесь нужны квадратные единицы, потому что мы измеряем не линию, а поверхность предмета или фигуры.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равна 1 единице длины, то его площадь считается за 1 квадратную единицу. Так появляется понятная и удобная мера.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единицы называются квадратными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² показывает, что речь идёт о площади, а не о длине. Он словно говорит: «Смотри не на палочку, а на поверхность!»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 помогают не путать площадь с периметром. Это очень важно, когда нужно записать ответ правильно и без лишних ошибок.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квадратом: у него все стороны равны, а площадь легко посчитать. Это помогает понять, откуда берётся запись с маленькой двойкой.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1 см, его площадь равна 1 см². Если сторона 1 дм, получается 1 дм² — уже другая, более крупная единица.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единиц площади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идут по порядку от маленьких к большим, а каждый соседний шаг меняет величину в 100 раз.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большой шаг в таблице: маленькие клетки складываются в более крупную единицу и их становится сразу очень много.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единиц площади: 1 см² = 100 мм²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квадратных миллиметров помещается в 1 квадратном сантиметре
</a:t>
            </a:r>
            <a:endParaRPr lang="en-US" sz="5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дециметр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дм² равен 100 см², поэтому эта единица уже заметно больше квадратного сантиметра. Она помогает измерять небольшие, но не крошечные поверхности.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квадрат 1 дм на 1 дм выглядит крупнее и нагляднее. Так легче сравнивать единицы и не запутаться в размерах.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дециметр удобно использовать для обложки книги, альбома, крышки коробки или части стола. Для таких предметов он подходит почти идеально.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метр уже подходит для пола класса, двери и стола. Это большая единица, поэтому считать в ней удобнее, чем в маленьких клеточках.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единиц площади: 1 м² = 10 000 см²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квадратных сантиметров содержится в 1 квадратном метре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 на полу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 со стороной 1 метр: он похож на небольшой участок пола. Его удобно показать как ровную площадку, которую можно разделить на множество маленьких клеток для наглядного счёта.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из дециметров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разбить такой квадрат на более мелкие части, получится 100 квадратов по 1 дм². На рисунке это выглядит как аккуратная сетка, где каждый маленький квадратик помогает понять размер всей площади.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из сантиметров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мельче — квадратики по 1 см². Их уже 10 000, и это показывает, почему квадратный метр намного больше квадратного сантиметра. Для картинки подойдёт яркая мозаика из множества одинаковых клеток.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1 м²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 и гектар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огорода и сада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 удобен, когда речь идёт об участке земли. 1 а равен 100 м², поэтому его часто используют для небольших садов и огородов.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метров уже мало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очень большой, квадратных метров становится слишком много. Тогда ар и гектар помогают записать площадь короче, понятнее и без длинных чисел.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Гектар ещё больше: 1 га = 100 а. Этой единицей удобно измерять парки, большие дворы, поля и другие просторные территории.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единицы часто встречаются в жизни взрослых. Но и детям полезно их знать: так легче понимать размеры садов, парков и спортивных площадок.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территорий считать по квадратным метрам слишком долго, поэтому используют км² — сразу видно масштаб.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соотношения 1 км² = 1 000 000 м²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 м²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квадратных метров содержит один квадратный километр.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соотношения в таблице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метров в таблице появляются ар и гектар. Эти единицы особенно полезны, когда речь идёт о земле, саде, парке или поле, где метров уже недостаточно.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ряд квадратный километр. Он нужен для очень больших территорий, потому что позволяет записывать площадь кратко и понятно, без длинной цепочки нулей.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миллиметр — самая маленькая из изученных единиц. При переходе к квадратному сантиметру площадь становится в 100 раз больше, а запись удобнее для мелких предметов.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квадратный дециметр, затем квадратный метр. Каждый следующий шаг помогает измерять уже более крупные поверхности: от книги и парты до пола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ошибаться при переводе единиц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 исходную и нужную единицу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смотри, откуда переводишь площадь и куда нужно получить ответ. Это помогает не перепутать направление и выбрать верное действие.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Определи 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идёшь вверх по лесенке единиц, число уменьшается. Если идёшь вниз, число увеличивается. Так легче запомнить правило без лишней путаницы.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Проверь нули и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соседнем переходе обычно добавляют или убирают две цифры нулей. В конце обязательно посмотри, правильно ли записаны единица измерения и число.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перевода площади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переводе единиц площади от одной меры к другой.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853" y="2186677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на клетчатой бумаге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занимает больше одинаковых клеток, её площадь больше. Этот способ особенно удобен на клетчатой бумаге: видно сразу, где фигура крупнее, а где меньше.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части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клетки считают полностью, а половинки можно объединять. Так даже неровная фигура перестаёт быть трудной и превращается в аккуратный счёт без волшебства.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маленький шаг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сложных контуров используют маленькие одинаковые квадраты. Чем меньше клетка, тем точнее сравнение площади и тем проще не потерять ни одного уголка.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забыть, что соседние единицы отличаются в 100 раз. Если перепутать правило, ответ получится слишком маленьким или слишком большим.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добавляют или убирают только один ноль. При переводе площадей обычно нужно два нуля, поэтому запись стоит проверять особенно внимательно.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площадь путают с периметром. Но периметр показывает длину границы, а площадь — сколько места занимает фигура внутри. Это совсем разные ответы, как велосипед и автобус.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написать только число без квадратной единицы. Запись 5 м означает длину, а 5 м² — площадь, и эти обозначения нельзя менять местами.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Обложку тетради удобно измерять в см², потому что она небольшая и её площадь легко представить на ладони. Для такой вещи квадратные метры были бы слишком большими.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Парту, коврик или часть пола класса чаще измеряют в дм² или м². Эти единицы помогают без лишних вычислений понять размер знакомых предметов в кабинете.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двор, сад и спортивная площадка уже требуют а или га. Здесь площадь большая, поэтому маленькие единицы стали бы очень неудобными и длинными.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кажется простым, но его площадь можно измерять и сравнивать. Для тетрадного листа или открытки удобно брать квадратные сантиметры, потому что размер небольшой и клетки помогают считать без спешки.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школьная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класса, доски или двери уже заметно больше, чем у тетради. Здесь лучше подходят квадратные метры: они помогают быстро понять размер поверхности и не теряться в слишком мелких единицах.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стадион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школьном дворе, парке или футбольном поле, площадь становится очень большой. Для таких объектов удобны ар, гектар и квадратный километр — иначе число получилось бы слишком длинным и грустным.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или поверхность. Мы сравниваем её по квадратным единицам, а не по обычным сантиметрам длины.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единиц площадь идёт от мм² до км². Между соседними единицами всегда один и тот же шаг: новая единица больше в 100 раз.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предметов удобны см² и дм², для комнаты — м², для земли — а и га, а для очень больших территорий — км².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16: площадь стала понятнее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таблица единиц площади выглядит как понятная лестница: от маленького к большому. Если помнить квадратную единицу, шаг в 100 и подходящую меру, задачи решаются намного увереннее.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2026-05-24T11:24:59Z</dcterms:created>
  <dcterms:modified xsi:type="dcterms:W3CDTF">2026-05-24T11:24:59Z</dcterms:modified>
</cp:coreProperties>
</file>