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глагола в русском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образуется будущее время и когда его использовать.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как говорить о том, чего ещё нет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помогает рассказывать о планах, обещаниях, прогнозах и намерениях. В речи школьника оно нужно каждый день: в ответах про выходные, в сообщениях о делах и в сочинениях о том, что произойдёт позже.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будущее время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речи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говорим: прочитаю книгу, буду читать книгу, поедем в музей. Эти формы помогают точно назвать действие, которое ещё только предстоит.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смысла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может передавать план, обещание, уверенность, предположение или договорённость. Смысл становится понятен из ситуации и других слов в предложении.
</a:t>
            </a:r>
            <a:endParaRPr lang="en-US" sz="1127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после речи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показывает, что действие произойдёт позже момента разговора. Оно отвечает на вопросы что сделаю? что будет делать? что сделаем?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392490"/>
            <a:ext cx="4007700" cy="9606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формы будущего времени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русском языке бывает простым и сложным. Их выбор зависит от вида глагола.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 обычно связано с глаголами совершенного вида, а сложное — с несовершенного. Вид глагола определяет выбор формы.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язык. Школьный курс, 5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Глаголы совершенного вида называют действие как цельное и завершённое. Поэтому они образуют простое будущее: сделаю, прочитаешь, узнают, построим.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формы часто отвечают на вопрос что сделаю? и показывают результат, который наступит позже: написать письмо, решить задачу, выучить правило, открыть окно.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и простое будущее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встречаются формы будущего в учебных примерах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простое будущее встречается чаще всего, потому что часто нужны короткие формы с ясным результатом действия.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простое будущее; сложное и составные конструкции встречаются реже и требуют большего внимания к виду глагола.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«Будущее время»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и сложное будущее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Глаголы несовершенного вида не образуют простое будущее. Для них нужна форма с глаголом быть: буду читать, будешь играть, будут отдыхать.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Смысловой глагол остаётся в неопределённой форме, а глагол быть изменяется по лицам и числам: я буду, ты будешь, он будет, мы будем.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Такое будущее подчёркивает процесс, длительность или повторяемость действия, а не его итог: читать, рисовать, решать, играть можно 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форму будущего времени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по виду глагола, лицу и числу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 у глагола «быть» в будущем времени.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формы помогают строить сложное будущее и изменяются по лицам и числам, поэтому их нужно запомнить особенно внимательно.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будущего времени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меняются формы по лицам и числам в простом и сложном будущем.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будущем меняется одна словоформа, а в сложном — форма глагола быть. Оба типа согласуются с лицом и числом.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язык. Таблица личных форм глагола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будущего времени в речи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говорим о том, что ещё впереди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распознать будущее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нужно, чтобы назвать действие, которое ещё не произошло. С его помощью мы говорим о планах, обещаниях, намерениях, просьбах и предположениях.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такими формами часто стоят слова-подсказки: завтра, скоро, потом, через час, на следующей неделе. Они помогают сразу понять, что речь идёт о 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связаны с будущим временем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всего встречаются в планах, объявлениях и коротких рассказах о предстоящих событиях.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«завтра», значит в учебных текстах будущее чаще связано с ближайшими делами и понятными сроками.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5 класса; частотность дана по условному распределению в материалах урока.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вопросах и отрицании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будущему времени строится с помощью интонации и порядка слов: Ты придёшь? Будете читать? Что сделаешь?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отрицательных формах используется частица не: не пойду, не будем смотреть, не напишет, не станут спорить. Она пишется отдельно.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узнать форму глагола, а затем проверить, есть ли перед ним частица не и как она написана.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типа пойду — не пойду и прочитаю — не прочитаю легко увидеть, что смысл меняется, а глагол остаётся в форме будущего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форму будущего времени шаг за шагом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правильную форму и не спутать вид, окончание и написание частицы 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смешение видов: так появляются неверные формы вроде буду сделаю или буду напишу, хотя так по-русски не говорят.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глаголом быть: нужно писать будешь делать, а не будишь делать, потому что меняется именно форма будущего времени.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— частица не. Её часто пытаются написать слитно: небуду, непойду, непрочитаю, хотя частица пишется отдельно.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путаница между будущим и настоящим временем у глаголов несовершенного вида. Важно смотреть на вид и задавать правильный вопрос.
</a:t>
            </a:r>
            <a:endParaRPr lang="en-US" sz="11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жизни школьника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будущее время нужно каждый день: в расписании, сообщениях учителю, рассказах о домашней работе и планах на тренировку или кружок.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 и устных ответах оно помогает говорить о мечтах, делах на каникулы и предстоящих событиях. Такие формы делают рассказ понятным и последовательным.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будущего времени в примерах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может звучать по-разному: в одном случае это обещание, в другом — прогноз или простое сообщение о плане.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будущее время сообщает о личных планах, но заметную долю составляют обещания и прогнозы.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5 класса; распределение приведено по материалам урока.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 лицам и числам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будущего времени изменяются по лицам и числам и согласуются с местоимением или подлежащим.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 главное различие: простое будущее выражается одним словом, а сложное — двумя.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формы русского языка, школьный курс 5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тексте и пересказе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следующие действия: потом, после этого, далее. Будущие формы показывают последовательность и связь между событиями.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будущие формы помогают завершить мысль: показать итог, результат или последнюю часть плана рассказа.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тексте обозначают первый шаг: что будет сделано раньше других действий. Это помогает начать рассказ и задать его направление.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рассказ становится подробнее: можно перечислить, что произойдёт дальше, и не потерять логику повествования.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делает речь понятной: оно показывает, что действие ещё впереди, помогает выражать планы, обещания и прогнозы, а также выбирать правильную форму по виду, лицу и числу.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правило, которое помогает говорить точно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2026-05-22T06:53:05Z</dcterms:created>
  <dcterms:modified xsi:type="dcterms:W3CDTF">2026-05-22T06:53:05Z</dcterms:modified>
</cp:coreProperties>
</file>