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вредные привычки и их последствия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ухудшают здоровье подростков и требуют понимания и профилактики.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проблемы вредных привычек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два десятилетия количество подростков с вредными привычками в России значительно выросло. Изменения в психике, давление сверстников, доступ к технологиям провоцируют формирование этих пагубных привычек в возрасте 11–15 лет, влияя на здоровье и успеваемость.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вредные привычки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вредных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— повторяющиеся действия, наносящие вред телу и психике. Они закрепляются постепенно и становятся сложной для изменения частью поведения подростка.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пагубных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курение, алкоголь, переедание и чрезмерное увлечение гаджетами. Эти привычки способны снижать качество жизни и вызывать зависимость в молодом возрасте.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школьные годы влияние окружения и личные переживания играют ключевую роль. Подростки ищут способы справиться с эмоциями и внешними стрессами, что порой ведёт к вредным предпочтениям.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1" y="2055877"/>
            <a:ext cx="241500" cy="1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4857" y="2148098"/>
            <a:ext cx="221287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55899"/>
            <a:ext cx="241500" cy="1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61231" y="3676373"/>
            <a:ext cx="221287" cy="252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вредных привычек среди подростков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Приводит к снижению лёгочной функции и увеличивает риск заболеваний сердца, распространяется среди подростков с раннего возраста.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алкоголя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Нарушает работу мозга и обмен веществ, повышая риск зависимости и опасных ситуаций в молодом возрасте.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Стимулируют нервную систему, вызывают бессонницу и повышают вероятность сердечных проблем.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гаджетов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 физическую активность, ухудшает сон и способствует социальной изоляции детей и подростков.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потребление фастфуда и сладостей ведёт к ожирению и метаболическим нарушениям.
</a:t>
            </a:r>
            <a:endParaRPr lang="en-US" sz="7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появления вредных привычек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окружения и несформированность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подвержены влиянию сверстников, что способствует пробам вредных привычек. Низкая самооценка и стремление выглядеть взрослее усиливают риск формирования пагубных моделей поведения.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стрессовые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поддержки со стороны родителей и отрицательные семейные традиции увеличивают склонность к вредным привычкам. Стрессы и недостаток информации о вреде только усиливают эту проблему.
</a:t>
            </a:r>
            <a:endParaRPr lang="en-US" sz="10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193" y="1816150"/>
            <a:ext cx="3665964" cy="27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Минздрава РФ (2023) показывают различия в распространённости, возрасте начала и влиянии на здоровье у пять видов привычек.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вредных привычек у подростков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начало пагубных привычек усиливает хронические заболевания и снижает качество жизни подростков.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Данные: Минздрав РФ, 2023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курения на здоровье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у подростков вызывает снижение лёгочной функции, развитие сердечно-сосудистых заболеваний и ослабление иммунитета. Это замедляет физическое развитие и снижает спортивную выносливость.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курение способствует преждевременному старению кожи и повышает риск хронических болезней в будущем. В России 17% подростков хотя бы раз пробовали курить (2023).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повреждает клетки головного мозга и нарушает память, что замедляет интеллектуальное развитие и ухудшает обучаемость подростков.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употребляющие алкоголь, подвержены высокому риску развития зависимости и проблем с печенью, которые трудно поддаются лечению в будущем.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нарушает гормональный баланс, что может приводить к проблемам с ростом и половым развитием у юных организмов.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употребление алкоголя увеличивает вероятность отравлений и возникновения несчастных случаев среди несовершеннолетних.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алкоголя для молодого организма
</a:t>
            </a:r>
            <a:endParaRPr lang="en-US" sz="22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Существенный рост связан с популяризацией энергетиков и доступностью в магазинах, что отражается на здоровье учащихся.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потребления энергетиков среди подростков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потребления энергетиков приводит к росту проблем со сном и сердечно-сосудистыми заболеваниями у подростков.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интернета и технологий в формировании привычек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2010: Появление смартфонов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использование смартфонов дало подросткам постоянный доступ к интернету, изменив их образ жизни и коммуникации.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2015: Активный рост сетевых игр и соцсетей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увлечение играми и социальными платформами посвящает много времени экранным устройствам, снижая живое общение.
</a:t>
            </a:r>
            <a:endParaRPr lang="en-US" sz="883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2020: Усиление зависимости в условиях пандемии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из-за COVID-19 увеличили время, проводимое за гаджетами, что усугубило проблемы с физической активностью и психическим здоровьем.
</a:t>
            </a:r>
            <a:endParaRPr lang="en-US" sz="813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2023: Возрастающая роль цифрового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онлайн-обучению повышает нагрузку на экраны, требуя усилий по сбалансированному использованию технологий среди школьников.
</a:t>
            </a:r>
            <a:endParaRPr lang="en-US" sz="8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переедания и неправильного питания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Фастфуд и его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фастфуда приводит к накоплению лишнего веса и повышению риска диабета 2 типа у подростков. Нездоровая еда нарушает обмен веществ и затрудняет поддержание энергии в течение дня.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и сладости под 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потребление сладостей вызывает колебания уровня сахара в крови и может привести к развитию кариеса и ожирения. Психологическая зависимость от сахара снижает мотивацию к здоровому питанию.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Переедание как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переедание становится защитной реакцией на стресс и эмоциональные проблемы, но приводит к нарушению пищевого поведения и увеличению риска хронических заболеваний у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снижение физической активности у подростков приводит к ослаблению мышечного тонуса и развитию нарушений осанки, что влияет на общее самочувствие и внешний вид.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Малоподвижный образ жизни: последствия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Малоподвижность ухудшает работу сердечно-сосудистой системы и снижает эффективность иммунитета, повышая вероятность возникновения инфекций и сердечных заболеваний в будущем.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ВОЗ, лишь каждый пятый подросток занимается спортом регулярно, что увеличивает риск раннего проявления болезней взрослых и снижает качество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45%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испытывают признаки тревожных расстройств, связанных с вредными привычками.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Министерства здравоохранения РФ, 2023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подростков с вредными привычками сталкивается с ухудшением эмоционального состояния и значительно выше риском депрессии.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вредной привычки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закрепления привычки у подростков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негативных последствий (реальные истории)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мотивации из-за игровой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из Новосибирска начал проводить за компьютером всё больше времени. Успеваемость упала, а отношения с родителями ухудшились из-за конфликта из-за игр. Семья обратилась за помощью к психологу.
</a:t>
            </a:r>
            <a:endParaRPr lang="en-US" sz="99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алкоголь — источник семейных проблем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человек из Москвы стал курить и употреблять алкоголь с 14 лет. Это привело к ухудшению здоровья и частым ссорам в семье, что усугубило психологическое состояние подростка.
</a:t>
            </a:r>
            <a:endParaRPr lang="en-US" sz="99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 пострадало из-за вредных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из Ростова столкнулась с ожирением и хронической усталостью, вызванными перееданием и малоподвижным образом жизни. Ухудшение здоровья повлияло на её социальную активность и настроение.
</a:t>
            </a:r>
            <a:endParaRPr lang="en-US" sz="9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Краткосрочно вредные привычки вызывают слабость, повышенную раздражительность и частые нарушения сна, что усложняет адаптацию подростка в семье и школе.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сна и постоянный стресс способствуют ухудшению концентрации и могут привести к падению учебной мотивации и социальной активности.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долгосрочной перспективе наблюдается рост сердечно-сосудистых заболеваний, диабета и онкологических болезней, что снижает качество жизни и продолжительность её.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вредные привычки ухудшают социальную успешность, затрудняют профессиональную реализацию и ухудшают прогноз здоровья во взрослой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и долгосрочные последствия вредных привычек
</a:t>
            </a:r>
            <a:endParaRPr lang="en-US" sz="22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семьи: профилактика вредных привычек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родителей в жизни подростков и открытые беседы о вредных привычках создают доверие, уменьшая желание пробовать опасные действия.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занятия спортом и формирование позитивных моделей поведения в семье значительно снижают вероятность развития вредных привычек у детей.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 школе и в обществе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и творческие мероприятия развивают интересы, уменьшая время, выделяемое на негативные увлечения и способствуя социальной адаптации.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помогают подросткам понять вред привычек и сформировать правильные жизненные ориентиры через лекции и практические занятия.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медицинскими специалистами и регулярные профилактические беседы укрепляют знания и поддерживают мотивацию к здоровому образу жизни.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формировать здоровые привычки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 способствует здоровью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подростки рассказывают, как регулярные занятия спортом помогают им справляться со стрессом и удерживать положительный настрой. Это важный элемент профилактики вредных привычек.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интересных хобби и полноценного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увлечений и соблюдение режима сна помогают укрепить физическое и психологическое здоровье, уменьшая тягу к курению, алкоголю и чрезмерному использованию гаджетов.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поддержка и воспитание правильных привычек у подростков создают основу для здорового будущего, снижая риски заболеваний и обеспечивая полноценное развитие личности.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ранней профилактики вредных привычек
</a:t>
            </a:r>
            <a:endParaRPr lang="en-US" sz="268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2026-05-09T03:30:09Z</dcterms:created>
  <dcterms:modified xsi:type="dcterms:W3CDTF">2026-05-09T03:30:09Z</dcterms:modified>
</cp:coreProperties>
</file>