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важнейшие сферы, формирующие знания, культуру и развитие цивилизации.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общества: наука, образование и литература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историю знаний и культуры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цивилизаций до сегодняшнего дня наука, образование и литература пережили множество этапов, меняя мир и жизнь каждого человека, формируя культуру и технологии.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— колыбель мысли и творчества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стал одним из первых, кто систематизировал математику, открыв важные закономерности. Аристотель создал основы логики и природоведения, положив начало научному мышлению.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 философы Древней Греции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могли лишь дети богатых семей. Обучение проходило индивидуально в философских школах — таких как Академия Платона и Ликей Аристотеля.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привилегия в Древней Греции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написал знаменитые эпические поэмы «Илиада» и «Одиссея», которые учат мужеству и приключениям. Эти произведения долго изучали в элитных учебных кругах.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шедевры и их создатели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литература в Египте — первые шаги цивилизации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в Египте открывались для жрецов, писцов и чиновников. Там учили письму, счёту, астрономии и чтению священных текстов, готовя к службе при дворе фараона.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для избранных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Популярными жанрами были поучения мудрецов, мифы и гимны богам. Эти тексты отражали духовную жизнь и ценности общества того времени.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древних египтян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было доступно в основном мальчикам из знатных семей и проходило в монастырях и соборах, где учили чтению и письму на латыни.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была рукописной и преимущественно религиозной: создавались жития святых, духовные песни и хроники о важных событиях.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литература в Средние века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уважение к учёным, грамотность среди населения оставалась низкой, а книги были редкостью.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новый взлет науки и искусства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Винчи мастерски сочетал науку и искусство, создавая скетчи анатомии человека и инженерные изобретения, опережая свое время в исследованиях природы.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гений интеграции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писал на народном итальянском языке, а не на латыни, делая литературу более доступной и открывая путь развитию национальной культуры.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нововведения Данте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величественные скульптуры и фрески, отражая идеалы красоты и гармонии эпохи Возрождения, что вдохновляло многих мыслителей и художников.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Микеланджело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школьного образования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Заложены основы системы школьного образования, включавшей регулярные уроки и изучение разных предметов.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века, Германия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совершенствование образования, подготовка профессиональных педагогов.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Вводится обязательное школьное образование, создаются учебники и система экзаменов.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века, Россия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открываются первые школы; начинает развиваться светское образование.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века, Россия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в России: наука и образование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соединил знания из разных областей, расширил научную терминологию и способствовал развитию химии и физики в стране.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— основоположник российской науки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создан первый университет, где собрались ведущие учёные для обучения и исследований.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Московского университета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труды по физике, химии и литературе, демонстрируя глубокое и всестороннее понимание науки.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Энциклопедический подход Ломоносова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романы и драмы, которые отражают общество и человеческие судьбы, делая литературу динамичнее и интереснее.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создал яркие комедии, раскрывающие черты человеческого характера и социальные пороки.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Нового времени: формирование жанров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Литературы Англии, Франции и России обретают мировой статус, перерабатывая фольклорные мотивы в новые произведения.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Даниеля Дефо и Джонатана Свифта открывают новые миры приключений и сатиры, увлекая читателей.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 в Средние 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 студентов из разных стран, развивал науки: медицину, право и философию.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Оксфордский университет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значимым центром богословия и философии с системой лекционных занятий и экзаменов.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Университет в Париже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первый европейский университет, ставший центром изучения права и гуманитарных наук.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1088 год — Университет в Болонье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печатного станка на доступность знаний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Гутенберга приблизил книги к простым людям, увеличив их тираж и сделав доступнее учебные пособия. Это изменило образование и подарило обществу возможность учиться массово.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распространении книг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печатных изданий способствовало быстрому обмену идеями эпохи Возрождения. Печатные книги помогли появиться новым литературным жанрам и расширить круг читателей.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виток в культуре и науке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русской литературы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произведения, которые стали основой современного русского языка. Его стихи и поэмы не только красивы, но и понятны людям всех возрастов.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основатель нового литературного языка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проникновенную лирику и романы, раскрывая внутренние переживания и социальные противоречия своего времени, что часто изучают в школе.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глубина человеческих чувств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писатели исследовали душу человека, создавая великие романы, которые отвечают на вопросы морали, веры и смысла жизни, неизменно вызывая интерес молодёжи.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— мастера психологического романа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научные достижения XIX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создал Периодическую таблицу, упорядочив элементы по свойствам и подготовив основу для дальнейших химических исследований.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разработал теорию эволюции, объяснив происхождение видов и изменчивость организмов, что вызвало революцию в биологии и философии.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Максвелл сформулировал законы электромагнетизма, показав единство электрических и магнитных явлений, что повлияло на развитие техники.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образование: особенности и достижения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СССР стало доступным и обязательным для всех детей, что обеспечило массовую грамотность и квалифицированные кадры.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советских учебных заведений становились ведущими учёными, инженерами и создателями инноваций, укрепляя международный престиж образования.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школы и университеты, где преподавали не только знания, но и воспитывали патриотизм и дисциплину.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точным наукам и техническим дисциплинам, что способствовало развитию промышленности и космической программы.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темы и герои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описал жизнь в лагерях, раскрывая жестокость и мужество людей. Его произведения заставляют задуматься о свободе и справедливости.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— голос правды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в романе «Доктор Живаго» показал сложные жизненные судьбы, а Окуджава в песнях говорили о дружбе, мужестве и человеческой теплоте.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и Булат Окуджава — разные взгляды на человека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писала проникновенную поэзию, передавая личные переживания и трагедии своего времени, стала символом духовного сопротивления.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лирика и стойкость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российской науки в XX веке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советские учёные запустили спутник «Спутник-1», открыв эру космических исследований и вдохновив развитие науки во всём мире.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 космосе в 1961 году, что стало одним из величайших достижений человечества и символом советской науки.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учёные внесли вклад в квантовую физику и создали вакцины, а также новые методы лечения, что улучшило здоровье людей и повысило престиж науки.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ядерной и медицинской науки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образование: цифровые технологии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используют современные электронные книги и интерактивные лаборатории, что позволяет изучать предметы на практике и расширяет возможности обучения.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учебники и виртуальные лаборатории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растёт интерес к робототехнике и программированию. Ученики участвуют в олимпиадах и конкурсах, развивая навыки, важные для будущей карьеры.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STEM-проектов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вроде «Дневник.ру» помогают следить за учебным процессом, а дистанционные уроки удобны для школ и семей в любой точке страны.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и электронные дневники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молодёжи в науке и литературе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школьники участвуют в более чем 1200 мероприятиях, демонстрируя свои знания и исследования в разных областях науки и литературы.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 научные конференции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клубы помогают развивать навыки цифровых технологий, стимулируя творческий подход и практическое применение знаний.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 программированию и робототехнике
</a:t>
            </a:r>
            <a:endParaRPr lang="en-US" sz="1048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организуются встречи, где молодые люди могут общаться с профессионалами, задавать вопросы и вдохновляться их опытом.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современными писателями и учёными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соревнуется в умении выразительно читать и творчески писать, развивая интерес к литературе и пониманию культурных ценностей.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чтения и литературные конкурсы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Взаимосвязь: наука, образование, литература
</a:t>
            </a:r>
            <a:endParaRPr lang="en-US" sz="254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трёх сфер, формирующих творческое и критическое мышление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развитие этих сфер поддерживает формирование самостоятельного мышления, расширяет кругозор и помогает сохранять культурные традиции ради лучшего будущего общества.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науки, образования и литературы в будущее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2026-05-10T15:10:54Z</dcterms:created>
  <dcterms:modified xsi:type="dcterms:W3CDTF">2026-05-10T15:10:54Z</dcterms:modified>
</cp:coreProperties>
</file>