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жизни: ключевые темы
</a:t>
            </a:r>
            <a:endParaRPr lang="en-US" sz="307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единица жизни, объясняющая рост, развитие и обмен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пробке. Позже учёные Шлейден и Шванн доказали, что клетки составляют всех живых существ, заложив основы биологии.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являются базовой единицей строения и функций жизни. Клетка обеспечивает развитие и обмен веществ в организме.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появляются только путём деления уже существующих клеток. Эта теория остаётся фундаментом для современных биологических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599675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844" y="2509675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по строению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51012" y="2222318"/>
            <a:ext cx="234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простые клетки без ядра, например бактерии. Они выполняют базовые функции и имеют минимальный набор органоидов.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31199" y="2222318"/>
            <a:ext cx="234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клетки растений, животных и грибов, обладают ядром и сложной внутренней организацией, что позволяет выполнять специализированные функции.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окружена клеточной стенкой из целлюлозы и содержит большую центральную вакуоль, которая регулирует водный баланс и хранит питательные вещества.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фотосинтез, митохондрии создают энергию, а ядро хранит наследственную информацию и управляет процессами в клетке.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уникальные структуры — стенку и хлоропласты, которых нет у животных, зато есть центросомы и лизосомы.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органоидах отражают разные функции растительных и животных клеток, что влияет на их биологические особенности.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данные цитологии,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и контролирует все процессы клетки, включая наследственность и синтез белков.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обеспечивая стройматериал для структуры и ферментов.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форме АТФ, необходимую для всех биохимических реакций.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сортирует и упаковывает вещества, а лизосомы расщепляют отходы и защищают клетку.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мембраны: строение и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вкраплениями белков, которые регулируют обмен веществ и обеспечивают связь с внешней средой.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гомеостаз, отгораживая внутреннюю среду клетки и позволяя контролировать проникновение питательных веществ и отходов.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внутри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принимает питательные вещества и выводит отходы, обеспечивая непрерывный обмен веществ для жизнедеятельности.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дыхания в митохондриях высвобождают энергию, необходимую для роста и работы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макромолекул и деление обеспечивают развитие, восстановление и воспроизводство клеток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72088"/>
            <a:ext cx="5139684" cy="22122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бактерий, растений 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признаки строения прокариот и эукариот, отражая их функции и организацию.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простые прокариоты, растения и животные обладают сложной структурой эукариот.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биология,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размножаются клетки: деление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два ключевых способа клеточного деления: митоз и мейоз. Митоз отвечает за рост и восстановление тканей, обеспечивая образование идентичных соматических клеток.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формирование половых клеток с половинным набором хромосом. Деление проходит через фазы: интерфаза, профаза, метафаза, анафаза и телофаза, гарантируя точную передачу наследственной информации.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одноклеточных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амёба и бактерии, выполняют все жизненные функции одной клеткой, включая питание, дыхание и размножение, что делает их уникальными среди живых существ.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обитают в различных средах: воде, почве и на других живых существах, адаптируясь к самым разным условиям и обеспечивая важные экологические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способны быстро размножаться, что позволяет им эффективно реагировать на изменения окружающей среды и играть ключевую роль в биогеохимических циклах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организмах клетки разделяются по функциям: мышечные клетки ответственны за движение, а нервные — за передачу сигналов по организму.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выполняют защитные функции, образуя барьеры от внешних воздействий и поддерживая внутреннюю среду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собираются в ткани, которые формируют органы с определёнными задачами, а органы объединяются в системы для координированной работы.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специализация позволяет многоклеточным существам добиваться высокой эффективности в жизнедеятельности и адаптироваться к сложным условиям окружающей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 специализация клеток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транспорта и преобразования веществ внутри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Опухолевые процессы и сбои в делении клеток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контроля клеточного деления могут вызвать аномальный рост тканей и образование опухолей. Злокачественные новообразования способны проникать в другие органы, вызывая рак.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инфекцией и обменом веществ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бактерии используют клеточные механизмы для размножения, вызывая болезни. К примеру, сахарный диабет является следствием нарушения обмена веществ клеток поджелудочной железы.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развитии заболеваний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клеток под влиянием среды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реагируют на температуру, свет и химические вещества, изменяя свои функции для адаптации и выживания в различных условиях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интенсивном солнечном свете растительные клетки увеличивают синтез хлорофилла, что повышает эффективность фотосинтеза и рост растения.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человека вырабатывают меланин под воздействием ультрафиолета, защищая ткани от повреждений и предотвращая ожоги.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знаний о клетке в современной науке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управлять клеточными процессами для создания новых сортов растений и улучшения характеристик животных.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культивирование стволовых клеток, что открывает перспективы для регенеративной медицины и клеточных терапий.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применяются для разработки лекарств и вакцин, направленных на лечение наследственных и приобретённых заболеваний.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моделирование помогает исследовать механизмы болезней и тестировать новые препараты без риска для пациентов.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в медицине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 с помощью стволовых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применяются для восстановления повреждённых тканей, таких как кожа и сердце. Эта технология позволяет лечить травмы и хронические заболевания, повышая качество жизни пациентов.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выращивания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методы выращивания искусственных органов на основе собственных клеток пациента. Это снижает риск отторжения и даёт надежду на эффективную трансплантацию без дефицита доноров.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интенсивных исследований в области клеточной биологии и биоинженерии, открывающий новые горизонты здоровья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2023 года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клеточных процессов способствует развитию медицины, экологии и биотехнологий. Учёные создают биофабрики и новые методы диагностики, улучшая качество жизни и сохраняя окружающую среду.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и науки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все жизненные процессы и служит ключом к пониманию живой природы. Её изучение открывает новые возможности для медицины, биологии и решения мировых проблем.
</a:t>
            </a:r>
            <a:endParaRPr lang="en-US" sz="12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2026-05-09T03:33:58Z</dcterms:created>
  <dcterms:modified xsi:type="dcterms:W3CDTF">2026-05-09T03:33:58Z</dcterms:modified>
</cp:coreProperties>
</file>