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пожаловать в сказочную страну гномов и музыки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сказочной стране гномов музыка оживает, как чудо.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гномам нужна музыка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гномам работать, отдыхать, радоваться и осторожно идти по лесу. По ней легко услышать настроение сказки, различить темп, громкость и характер каждого момента.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музыкальная страна гномов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маленькой мастерской звенят колокольчики, постукивают молоточки и мягко откликается барабан. Каждый звук похож на отдельный шаг сказки. Так легко представить, как гномы трудятся и переговариваются в своём уютном доме.
</a:t>
            </a:r>
            <a:endParaRPr lang="en-US" sz="1106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Звонкая мастерская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наступает праздник, на шляпках гномов блестят яркие украшения, а рядом появляются лютни и барабаны. Музыка становится светлой и дружной. Кажется, будто вся страна кружится в общем весёлом танце.
</a:t>
            </a:r>
            <a:endParaRPr lang="en-US" sz="1152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круг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каменной тропинке гномы идут мимо фонариков и мха. Здесь слышны свирель, шорох листьев и тихие паузы. Такая картина помогает услышать лес не только глазами, но и ушами.
</a:t>
            </a:r>
            <a:endParaRPr lang="en-US" sz="1158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тропинка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447" y="3241125"/>
            <a:ext cx="439200" cy="39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222" y="3217325"/>
            <a:ext cx="38325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247" y="1498750"/>
            <a:ext cx="439200" cy="390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звуки слышны в гномьем лесу
</a:t>
            </a:r>
            <a:endParaRPr lang="en-US" sz="31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Мерный стук помогает представить работу гномов в мастерской. Он короткий, чёткий и уверенный, словно кто-то аккуратно вытачивает чудесную вещь из камня.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Стук по камню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Нежный звон колокольчика добавляет волшебство и свет. Такой звук легко узнать: он высокий, короткий и очень аккуратный, как привет от сказки.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колокольчик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шорох напоминает осторожные шаги по мягкой земле. Он звучит недолго и тихо, поэтому создаёт ощущение тайны и спокойной прогулки среди деревьев.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 листьев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капли похожи на маленькие музыкальные точки. Они звучат ровно и свежо, как будто лес сам тихо напевает свою прозрачную мелодию.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ручья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инструменты гномов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Барабан, бубен и деревянные палочки хорошо передают шаги, постукивание и общий ритм. Их звучание помогает почувствовать, как гномы трудятся вместе и не сбиваются с шага.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 работы и движения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Треугольник, металлофон, свирель и колокольчики делают музыку светлой и волшебной. Они добавляют мягкий блеск, тонкие краски и сказочное настроение, которое сразу хочется слушать ещё.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 блеска и сказки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гномья песенка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основные шаги появления маленькой сказочной песни.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в мастерской гномов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Гномы начинают с одинаковых ударов, как будто аккуратно отбивают рабочий ритм. Так всем легче слушать друг друга и действовать вместе.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ровный стук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рисунок повторяется, мелодию легко запомнить. Она звучит дружно и уверенно, как маленькая песня большой и очень трудолюбивой команды.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готовая песенка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стуку присоединяются мерные шаги по тропинке. Ритм становится заметнее, и песню уже хочется тихо подпевать и отбивать ладошками.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общий шаг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78" y="1578300"/>
            <a:ext cx="2855145" cy="3036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маленьких помощников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Танцевальная музыка у гномов обычно быстрая и лёгкая. Под неё удобно идти по кругу, делать короткие шаги и весело подпрыгивать, не сбиваясь с ритма.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Повторы и яркие акценты делают танец похожим на игру. Дети легко замечают, как музыка подсказывает движения, и могут повторить их вместе.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 и тихо: музыкальные краски сказки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Громкое звучание помогает показать общий праздник, дружную работу или внезапную радость. Оно сразу делает сцену заметной и более торжественной.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Тихая музыка подходит для сна, тайны и осторожных шагов. Она звучит мягко и словно просит говорить шёпотом.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одной сказке громкость может меняться много раз. Так музыка помогает услышать, когда действие становится спокойным, а когда — весёлым и шумным.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Эти изменения называются динамическими оттенками. Они делают историю живой, как будто герои действительно рядом и разговаривают с нами через звук.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247" y="3260645"/>
            <a:ext cx="439200" cy="351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7647" y="1474950"/>
            <a:ext cx="438000" cy="43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и низкие звуки в стране гномов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звуки напоминают звон колокольчиков и лёгкое пение птичек. Они кажутся маленькими, быстрыми и очень подвижными, как шустрые гномы на тропинке.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звуки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высоте звука можно догадаться, кто идёт навстречу. Маленький гном обычно звучит выше, а мудрый страж или старший мастер — ниже и основательнее.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Звуковой характер героев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звуки похожи на большой барабан, тяжёлые камни и гул пещеры. Они звучат глубже и серьёзнее, словно в сказке появился важный старший герой.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звуки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характеры гномов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гном шагает быстро, будто спешит на работу с маленьким молоточком. Его музыкальный портрет складывается из чёткого ритма, коротких звуков и бодрой мелодии, которая сразу вызывает улыбку.
</a:t>
            </a:r>
            <a:endParaRPr lang="en-US" sz="1152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Шустрый гном-барабанщик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этот гном появляется, музыка становится широкой и уверенной, словно все друзья собрались вместе. В его портрете слышны маршевые шаги, яркие акценты и ощущение важного, радостного события.
</a:t>
            </a:r>
            <a:endParaRPr lang="en-US" sz="1152" dirty="0"/>
          </a:p>
        </p:txBody>
      </p:sp>
      <p:sp>
        <p:nvSpPr>
          <p:cNvPr id="13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гном-праздник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слушает лес очень внимательно и говорит почти шёпотом. Его музыка звучит ровно и плавно, с мягким тембром, неторопливым движением и тихими звуками, похожими на вечерний свет в пещере.
</a:t>
            </a:r>
            <a:endParaRPr lang="en-US" sz="1152" dirty="0"/>
          </a:p>
        </p:txBody>
      </p:sp>
      <p:sp>
        <p:nvSpPr>
          <p:cNvPr id="15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гном-сторож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гномы готовятся к празднику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дружная работа превращает обычный день в сказочное выступление.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музыка настроения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музыка звучит светло и легко. В ней часто слышны быстрые шаги, прыжки и звонкие интонации, будто гномы бегут навстречу празднику с фонариками в руках.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Таинственная музыка становится тише и осторожнее. Она напоминает ночную тропинку, где каждый звук нужно слушать внимательно, чтобы не пропустить шорох листьев или тихий звон колокольчика.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Торжественная музыка звучит шире и увереннее. Она подходит для важных моментов, когда вся сказочная страна собирается вместе и приветствует гостей.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музыка мягкая и спокойная. Она помогает представить тёплый вечер, добрый разговор у костра и ласковый свет, который делает сказку особенно уютной.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гномов и слова, которые легко запомнить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детской песне удобны короткие припевы и повторяющиеся слова. Если в тексте встречаются фонарики, тропинки и дружба, его легко подпевать вместе с музыкой.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рифмы помогают запомнить строчки почти с первого раза. А дружный финал звучит так, будто вся сказочная мастерская хлопает в ладоши после удачной песни.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172" y="1474950"/>
            <a:ext cx="27375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26222" y="1474950"/>
            <a:ext cx="38325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сказочные движения
</a:t>
            </a:r>
            <a:endParaRPr lang="en-US" sz="31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 подсказывает, когда хлопнуть вместе со всеми. Так дети чувствуют общий темп и слышат, как музыка собирает друзей в один круг.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Хлопки в ладоши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мелодия становится плавной и лёгкой, хочется кружиться. Такие движения помогают представить сказочный хоровод на поляне, где каждый знает своё место.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Кружение в танце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Медленная мелодия помогает идти плавно и спокойно. Под неё удобно делать ровные шаги, будто гномы несут маленькие фонарики по лесной тропинке.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вперёд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музыка зовёт к подпрыгивающим движениям. Она делает танец весёлым и игривым, как будто сапожки гномов никак не хотят стоять на месте.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прыжки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6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музыкальной тропинке гномов
</a:t>
            </a:r>
            <a:endParaRPr lang="en-US" sz="2786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развивается музыкальная сказка: от первого звука до радостного финала.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музыкальная сказка о гномах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показывает, что дружба делает даже маленьких героев сильнее. Когда все слушают друг друга и действуют вместе, у них получается и работа, и праздник, и хорошая песня.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сказка помогает узнавать характер героя по мелодии. Один звук может подсказать, кто перед нами: весёлый шустрик, серьёзный помощник или добрый старший гном.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 внимательно различать звуки. Дети замечают, где музыка тихая или громкая, быстрая или медленная, и начинают лучше понимать, как она рассказывает историю.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музыкальные слова нужны в сказочной стране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965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Мелодия, ритм, темп, тембр и громкость нужны, чтобы точно назвать то, что слышно в песне или пьесе. Эти слова делают разговор о музыке понятным и аккуратным.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6500" y="1504254"/>
            <a:ext cx="41436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слышать музыку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965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настроение, вступление и припев помогают объяснить, как устроено произведение. С ними даже младший школьник может сказать о музыке ясно, просто и по-настоящему по-музыкальному.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596500" y="3103874"/>
            <a:ext cx="41436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рассказывать о ней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детали, которые делают музыку волшебной
</a:t>
            </a:r>
            <a:endParaRPr lang="en-US" sz="251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12784" y="36208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мелодия возвращается снова и снова. Повтор помогает узнать знакомую тему и делает сказку более запоминающейся.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2784" y="32034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мотива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310409" y="36208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один звук звучит особенно ярко. Такой акцент сразу привлекает внимание и меняет настроение эпизода.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310409" y="32034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акцент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2412580" y="17479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нежный звук, похожий на колокольчик. Он словно подсвечивает сцену и приносит ощущение волшебства.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2412580" y="13305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звон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6219979" y="17479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музыка ненадолго замирает и потом движется по-новому. Благодаря этому сказка оживает и становится ещё выразительнее.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219979" y="13305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и смена темпа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секрет страны гномов и музыки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сказочной стране гномов музыка умеет говорить без длинных слов: она рисует образы, передаёт настроение и делает дружбу, труд и праздник по-настоящему живыми.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2026-05-24T20:22:56Z</dcterms:created>
  <dcterms:modified xsi:type="dcterms:W3CDTF">2026-05-24T20:22:56Z</dcterms:modified>
</cp:coreProperties>
</file>