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символизм: поэт Серебряного века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Прекрасной Дамы к трагедии истории.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эпоха рубежа веков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 возник как поиск нового языка для мира, где старые объяснения уже не работали. Блок пришёл в это движение и сумел превратить его идеи в живую поэзию своего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символизм в литературе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видит в предметном мире не только факт, но и знак скрытой, более глубокой реальности, которую нельзя выразить прямо.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этого направления особенно важны двоемирие, тайна, недосказанность и напряжённое переживание разрыва между земным и идеальным.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стиха, повтор мотивов и образная многослойность помогают передать не событие, а внутреннее движение души и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 таком тексте многозначен: он соединяет личное чувство, культурную память и философский смысл, не сводясь к одному толкованию.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Блока как основа его поэтики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вырос в культурной среде Петербурга, где рано соприкоснулся с литературой, философией и театром. Городская атмосфера и интеллектуальный круг сформировали его художественную восприимчивость.
</a:t>
            </a:r>
            <a:endParaRPr lang="en-US" sz="1161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семейная среда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 брак с Любовью Менделеевой стали для поэта важнейшим личным событием. Этот опыт преобразился в символический образ, который определил раннюю лирику и её духовный пафос.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образ Прекрасной Дамы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творчества Александра Блока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поэзии Блока показывают, как менялись его темы и интонация.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мечты к исторической драме показывает, что символизм у Блока не исчезает, а становится способом говорить о реальности.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Александра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Прекрасная Дама воплощает недостижимый идеал, к которому лирический герой обращается почти как к святыне. Любовь здесь превращается в духовное ожидание.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тишина, молитва и тайна создают вокруг этого образа особое пространство, где земное существование кажется только первым шагом к иному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рыцарскую традицию, религиозные представления о высшей красоте и личное чувство. Поэтому он звучит не как портрет, а как знак преображения.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лирики Блока по этапам творчества
</a:t>
            </a:r>
            <a:endParaRPr lang="en-US" sz="315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тем отражает не просто смену сюжетов, а движение поэта от личного переживания к общенациональному масштабу.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занимает наибольшую долю, потому что именно в ней Блок наиболее полно соединил личное и историческое.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циклам и стихотворениям Блока
</a:t>
            </a:r>
            <a:endParaRPr lang="en-US" sz="13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Блока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тумана и фонарей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Петербург часто возникает в вечернем и туманном свете, где улицы кажутся зыбкими, а пространство — неустойчивым. Такой город не успокаивает, а настораживает: он будто скрывает в себе тревогу, одиночество и незримый разлом между людьми.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Дворы-колодцы и внутреннее опустошение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дворы, узкие проходы и холодные стены создают ощущение тесноты и душевной усталости. Петербург у поэта становится не только городской декорацией, но и образом внутреннего состояния человека, который теряет опору и ясность.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перед историческим сломом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произведениях, особенно в связи с «Двенадцатью», Петербург уже воспринимается как пространство, где на улицах сталкиваются хаос, насилие и ожидание перемен. Город словно становится свидетелем и участником исторической катастрофы.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Блока рождается символ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конкретный образ в поэзии Блока приобретает многослойный смысл.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поэтика повторов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строит стих так, чтобы звук работал на смысл. Повторы, созвучия и ритмические сдвиги создают ощущение живого движения, а не спокойного рассказа.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мотивы возвращают читателя к главной эмоции. Благодаря этому стихотворение звучит как нарастающее переживание, а не как последовательность отдельных фраз.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Рефрен и повтор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Блока часто меняется внутри текста, передавая тревогу, ожидание или внезапный поворот чувства. Это делает интонацию особенно выразительной и запоминающейся.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напряжённость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помогает Блоку достигать редкой силы воздействия: его стихи легко узнаются на слух и одновременно оставляют ощущение внутренней глубины и недосказанности.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узнаваемости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«Стихи о Прекрасной Даме»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тишины, сумерек, молитвы и таинственного знака складываются в цельную систему. Лирический герой ищет не только любовь, но и смысл бытия.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1901–1902: оформление цикла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обращается к идеалу высшей красоты и духовного преображения. В ранних текстах любовь воспринимается как ожидание встречи с тем, что превосходит обычную земную жизнь.
</a:t>
            </a:r>
            <a:endParaRPr lang="en-US" sz="1224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1898–1900: рождение замысла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закрепляет за Блоком репутацию ведущего символиста. Личное чувство поднимается до философского уровня и становится путем к духовной истине.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1903: признание и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кризиса, маски и двойственности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период поэзии Блока усиливается ощущение разлада между внутренним миром человека и внешней реальностью. Городские сцены передают усталость, отчуждение и тревогу.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маски показывает, что видимость обманчива, а личность может скрывать свою подлинную сущность. Через театр, карнавал и двойничество Блок раскрывает кризис цельности и утрату идеала.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Блока и их смысловые значения
</a:t>
            </a:r>
            <a:endParaRPr lang="en-US" sz="308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в лирике Блока и их основные значения.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символ у Блока работает в нескольких смыслах сразу. Это делает стихотворение многослойным и позволяет связывать личное переживание с философской и исторической темой.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Александра Блока: повторяющиеся образы и мотивы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поэмы «Двенадцать»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уличную жестокость с образами исторической стихии и религиозного ожидания. Это придает тексту напряжение и неоднозначность.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метель и хаос: именно они превращают революцию в образ неуправляемого перелома. Финал с Христом усиливает спорность и смысловую открытость произведения.
</a:t>
            </a:r>
            <a:endParaRPr lang="en-US" sz="137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«Двенадцать» (1918)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как отклик на революцию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была создана в 1918 году и сразу стала событием литературной жизни. В ней Блок откликается не на лозунги, а на саму атмосферу исторического перелома.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финал не снимает противоречий, а делает их еще острее. Именно поэтому «Двенадцать» воспринимается как одно из самых сложных произведений о революции в русской поэзии.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метели, ночного города и вооруженного отряда создают ощущение неустойчивости и внутреннего напряжения. Читатель видит не торжество, а трагическую цену исторического движения.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столкновении грубой силы, уличной стихии и разрушения прежнего порядка. Революция показана как состояние мира, где привычные нравственные ориентиры уже не действуют.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символистская традиция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воспринял идеи символистов старшего поколения, но не ограничился их философскими схемами. Для него символ всегда связан с живым чувством, личным опытом и напряжением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глубины и эмоциональной конкретности сделало Блока поэтом, которого легко читать и сложно исчерпать. Его символизм не отдаляет читателя, а помогает глубже почувствовать эпоху.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многих символистов знак стремится к отвлеченной системе смыслов, то у Блока он возникает из переживания и остается открытым для разных толкований. Поэтому его стихи звучат особенно искренне.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стал центральной фигурой Серебряного века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сумел говорить о времени так, как этого не удавалось многим современникам: через образ, ритм и внутреннюю драму, а не через прямое описание.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исключительность определяют музыкальность и историческая чуткость. Именно они сделали Блока поэтом, который выразил не только себя, но и перелом всей эпохи.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качеств поэзии А. А.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поздней лирике Блока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Россия у Блока становится не пейзажем, а исторической судьбой. Она соединяет память, народную силу, боль и надежду на будущее преображение.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«Русь», «Россия» и «На поле Куликовом» показывают страну через личную ответственность поэта и чувство национального пути. Так тема Родины приобретает трагическую глубину.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Блока: от символизма к трагическому осмыслению эпохи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творческого развития Александра Блока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поэт, который услышал дыхание эпохи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объединил символ и историю, личное чувство и судьбу страны. Его поэзия показывает, как искусство помогает увидеть кризис времени и сохранить духовную глубину даже в момент катастрофы.
</a:t>
            </a:r>
            <a:endParaRPr lang="en-US" sz="15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2026-05-23T19:29:42Z</dcterms:created>
  <dcterms:modified xsi:type="dcterms:W3CDTF">2026-05-23T19:29:42Z</dcterms:modified>
</cp:coreProperties>
</file>