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регуляция кровообращения и первая помощь при кровотечениях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— ключ к жизни, а первая помощь — важный навык для каждого.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1628 году Уильям Гарвей описал круги кровообращения. Кровь доставляет кислород и питательные вещества, выводит отходы. Знания о кровообращении развивались благодаря трудами многих ученых.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биологический контекст: открытие кровообращения
</a:t>
            </a:r>
            <a:endParaRPr lang="en-US" sz="2988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сердечно-сосудистой системы человека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Сердце, артерии, вены и капилляры составляют сердечно-сосудистую систему. Сердце работает как насос, обеспечивая движение крови по организму.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сосудов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несут кровь от сердца под давлением; вены возвращают её с меньшим давлением; капилляры обеспечивают обмен веществ между кровью и тканями.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переносит кислород из лёгких к клеткам и удаляет углекислый газ, поддерживая жизненные процессы.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функции кровообращения
</a:t>
            </a:r>
            <a:endParaRPr lang="en-US" sz="2994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Доставляет к тканям питательные вещества, гормоны и лекарственные вещества, обеспечивая их нормальное функционирование.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удаление продуктов обмена, поддерживает стабильность внутренней среды организма — гомеостаз.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температуру тела через перераспределение кровотока, помогая сохранять тепловой баланс.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имеют толстые эластичные стенки, выдерживают высокое давление крови, обеспечивая её быстрое движение.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снабжены клапанами, предотвращающими обратный ток, обладают тонкими стенками и служат для возврата крови к сердцу.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мельчайшие сосуды, через них происходит обмен кислорода и питательных веществ между кровью и клетками.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кровеносных сосудов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начинается в левом желудочке, снабжая кислородом все органы и ткани организма.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малый круги кровообращения
</a:t>
            </a:r>
            <a:endParaRPr lang="en-US" sz="3181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начинается в правом желудочке и обеспечивает газообмен в лёгких, обогащая кровь кислородом.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круга обеспечивают непрерывное обновление крови, доставляя кислород и удаляя углекислый газ.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кругов поддерживает обмен веществ и нормальное функционирование всех систем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сравнение давления в разных сосудах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постепенно снижается от артерий к венам, обеспечивая плавное движение крови по сосудам.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снижение давления уменьшает риск повреждения мелких сосудов и обеспечивает обмен веществ.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9 класса, 2023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Парасимпатическая система снижает частоту сердечных сокращений, обеспечивая экономию ресурсов организма.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и продолговатый мозг контролируют сужение и расширение сосудов, поддерживая кровяное давление.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система увеличивает сердечный ритм и давление при необходимости ускорения кровотока.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нервной системы в регуляции кровообращения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 их влияние на сосуды и сердце
</a:t>
            </a:r>
            <a:endParaRPr lang="en-US" sz="31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усиливает сердечный ритм и расширяет артерии скелетных мышц, подготавливая тело к нагрузкам.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Антидиуретический гормон увеличивает объем крови за счёт задержки жидкости, повышая артериальное давление.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физических упражнениях частота сердечных сокращений и объём выброса крови значительно увеличиваются.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нагрузки и изменение параметров кровообращения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Кровоток направляется к работающим мышцам, обеспечивая их кислородом и питательными веществами.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Ускоряется удаление продуктов обмена, что снижает утомляемость и восстанавливает работоспособность.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крови помогает поддерживать оптимальную температуру тела во время активности.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Гипотония проявляется понижением артериального давления ниже 100/60 мм рт. ст. и сопровождается такими симптомами, как слабость, частая утомляемость и головокружение.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Патологические состояния: гипотония и гипертония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характеризуется повышением давления свыше 140/90 мм рт. ст. и значительно увеличивает риск развития заболеваний сердца, инсульта и других серьёзных осложнений.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этих состояний могут быть наследственные факторы, неправильное питание, стресс, малоподвижный образ жизни и хронические заболевания внутренних органов.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и виды кровотечений
</a:t>
            </a:r>
            <a:endParaRPr lang="en-US" sz="2813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Артериальные кровотечения: угроза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Артериальные кровотечения проявляются ярко-красной кровью, которая пульсирует в такт сердцу. Такие кровотечения быстро приводят к значительной кровопотере и требуют немедленной остановки.
</a:t>
            </a:r>
            <a:endParaRPr lang="en-US" sz="1155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Венозные кровотечения: равномерное течение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Венозная кровь темно-красного цвета течёт равномерным потоком. Несмотря на менее интенсивное кровотечение, оно может привести к осложнениям при отсутствии своевременного лечения.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Капиллярные кровотечения: небольшие повреждения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Кровотечение из капилляров обычно слабое и имеет розоватый оттенок. Оно часто возникает при мелких порезах и обычно не представляет серьёзной угрозы здоровью.
</a:t>
            </a:r>
            <a:endParaRPr lang="en-US" sz="12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различий между артериальным, венозным и капиллярным кровотечением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трех типов кровотечений по цвету, характеру струи и степени опасности для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потеря крови характерна для артериальных кровотечений, что требует срочных мер по их остановке.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пульсирующей струи крови и быстрое пропитывание одежды указывают на тяжелое кровотечение. При этом кожа становится бледной, а давление заметно падает.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признаки опасных кровотечений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пострадавшего отмечается учащенный и слабый пульс, возможна кратковременная потеря сознания. Кроме того, проявляются холодный липкий пот и частое дыхание — признаки развивающегося шока.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Наложите прямое давление на рану или жгут для немедленной остановки кровотечения. Быстрые и решительные действия спасают жизнь.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оказании первой помощи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Зафиксируйте повреждённую конечность в неподвижном положении, чтобы снизить кровоток и предотвратить усугубление травмы.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общее состояние пострадавшего, следите за сознанием и дыханием, чтобы своевременно определить ухудшения.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вызовите скорую помощь и продолжайте наблюдать за признаками кровопотери и шока до прибытия медиков.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экстренных действий при кровотечении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оказания первой помощи при различного типа кровотечениях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 следует накладывать только при сильном артериальном кровотечении, расположив его выше раны на одежду или ткань, чтобы избежать повреждения кожи.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время удержания жгута составляет 1–2 часа с обязательной фиксацией времени наложения для контроля и безопасности пострадавшего.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присутствии специалистов жгут периодически ослабляют на 10–15 минут каждый час, чтобы избежать осложнений от длительной компрессии.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нюансы использования жгута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оказании первой помощи
</a:t>
            </a:r>
            <a:endParaRPr lang="en-US" sz="2831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наложение жгута: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Частой ошибкой является неправильное размещение жгута, которое не перекрывает артерию или повреждает кожу. Это снижает эффективность остановки кровотечения и может усугубить травму.
</a:t>
            </a:r>
            <a:endParaRPr lang="en-US" sz="1374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контроля и поздний вызов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вызов скорой и недостаточный контроль состояния пострадавшего повышают риск осложнений. Отсутствие регистрации времени наложения жгута затрудняет правильное лечение в больнице.
</a:t>
            </a:r>
            <a:endParaRPr lang="en-US" sz="13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кислорода вследствие кровопотери может вызвать нарушение работы жизненно важных органов и развитие геморрагического шока.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кровопотеря может привести к развитию анемии, вызывая дефицит кислорода в тканях и ухудшая общее состояние здоровья.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Инфицирование раны патогенными микроорганизмами резко повышает риск воспаления и сепсиса, что требует срочного медицинского вмешательства.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Осложнения и вторичные последствия массивных кровотечений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важность знаний в регуляции кровообращения и первой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владение знаниями и практическими навыками первой помощи при кровотечениях существенно увеличивает шансы на спасение жизни и предотвращение осложнений в экстренных ситуациях.
</a:t>
            </a:r>
            <a:endParaRPr lang="en-US" sz="34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2026-05-09T22:33:20Z</dcterms:created>
  <dcterms:modified xsi:type="dcterms:W3CDTF">2026-05-09T22:33:20Z</dcterms:modified>
</cp:coreProperties>
</file>