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image" Target="../media/image-15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 против короля: революция в Англии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в Англии изменилась после долгой борьбы короля и парламента.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накануне кризиса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XVII века короли Стюарты хотели править почти без контроля, а парламент требовал участия в решениях о налогах и власти. Религиозные разногласия и дорогие войны только усиливали напряжение.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Стюарты и почему с ними спорил парламент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323725" y="1747050"/>
            <a:ext cx="36876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Божественное право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Яков I и Карл I были уверены, что королевская власть дана Богом. Поэтому они считали, что монарх может принимать решения самостоятельно и не обязан постоянно советоваться с парламентом.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3725" y="2913675"/>
            <a:ext cx="36876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 налогах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 настаивал: новые налоги можно вводить только с согласия представителей страны. Без этого король не должен был требовать деньги у населения, даже если ему нужны были средства на управление и войну.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23725" y="4080300"/>
            <a:ext cx="36876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Правление без парламента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острым конфликт стал при Карле I, который с 1629 по 1640 год не созывал парламент. Такое правление вызвало недоверие, потому что король пытался управлять страной почти без ограничений.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I и его непопулярные решения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03107" y="188692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Принудительные займы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I заставлял людей одалживать деньги короне. Для многих это выглядело как скрытый налог, который вводился без согласия парламента и вызывал раздражение среди горожан и дворян.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2541873" y="18869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Ship money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 расширил сбор ship money, хотя раньше он взимался только во время войны для защиты побережья. Теперь недовольство вызывало уже не только само решение, но и его постоянный характер.
</a:t>
            </a:r>
            <a:endParaRPr lang="en-US" sz="1003" dirty="0"/>
          </a:p>
        </p:txBody>
      </p:sp>
      <p:sp>
        <p:nvSpPr>
          <p:cNvPr id="13" name="Text 4"/>
          <p:cNvSpPr txBox="1"/>
          <p:nvPr/>
        </p:nvSpPr>
        <p:spPr>
          <a:xfrm>
            <a:off x="4780629" y="18869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епископов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I опирался на епископов и усиливал влияние англиканской церкви. Пуритане видели в этом угрозу своим взглядам и считали, что король слишком сближается с церковной верхушкой.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7019408" y="18870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недоверия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король действовал без согласия представителей страны, тем сильнее становилось сопротивление. Его решения воспринимали как попытку сделать власть личной и неподконтрольной обществу.
</a:t>
            </a:r>
            <a:endParaRPr lang="en-US" sz="100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812499"/>
            <a:ext cx="5253300" cy="8961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силы конфликта в Англии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Противостояние раскололо страну не только по взглядам, но и по регионам.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зависела от социальных групп и местности: города чаще стояли за парламент, а север и запад — за короля.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истории Английской революции XVII века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началась гражданская война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событий, приведших к вооружённому конфликту в 1642 году.
</a:t>
            </a:r>
            <a:endParaRPr lang="en-US" sz="112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поддерживали короля, а где — парламент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и торговые центры стали важной опорой парламента, потому что там сильнее были торговля, деньги и связи с морем.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 опирался на города, а король — на сельские и северо-западные районы страны.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гражданской войне в Англии, XVII век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годы войны: силы были почти равны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61000" y="1642521"/>
            <a:ext cx="4227900" cy="8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короля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Карла I было больше опытных дворян и сильная конница. Это помогало в быстрых атаках, но не гарантировало победу в долгой войне.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1000" y="2683472"/>
            <a:ext cx="4227900" cy="8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стороны парламента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 располагал большими денежными ресурсами, поддержкой крупных городов и морскими связями. Это позволяло дольше снабжать армию и сохранять устойчивость.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58450" y="3724422"/>
            <a:ext cx="4227900" cy="8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 при Марстон-Муре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1644 году победа парламента при Марстон-Муре показала, что война меняется. Особенно заметной стала кавалерия Кромвеля, которая действовала быстро и организованно.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539"/>
            <a:ext cx="5433300" cy="15334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3054139"/>
            <a:ext cx="5433300" cy="153342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армия парламента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2498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Солдаты одного строя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1645 году парламент собрал Новую образцовую армию, где солдаты носили одинаковую форму и подчинялись строгому распорядку. Такая организация помогала действовать слаженно даже в трудный момент боя.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79950" y="30524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Командиры по способностям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армии важнее всего были умение и дисциплина, а не знатное происхождение. Командиров выбирали за опыт, поэтому войска лучше обучались, быстрее выполняли приказы и увереннее держались в сражениях.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сражения гражданской войны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крупное сражение ослабляло короля и усиливало парламент. Особенно важными стали победы, после которых роялисты теряли людей, оружие и уверенность.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нерешённой первой битвы война постепенно пришла к уверенной победе парламента.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ключевых сражений Английской гражданской войны, 1642–1648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при Нейзби стало переломом войны: король лишился армии, обоза и переписки, раскрывшей его надежды на внешнюю помощь.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Английской революции; битва при Нейзби, 1645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1645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армия Карла I потеряла решающее преимущество и вместе с ним — доверие многих англичан.
</a:t>
            </a:r>
            <a:endParaRPr lang="en-US" sz="228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короля и новая вспышка войны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394025" y="1903425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1646: сдача Карла I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серии поражений Карл I сдался шотландцам, а затем оказался под контролем парламента. Казалось, война завершена, но сам король с этим не смирился.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2924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1647–1648: тайные переговоры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плену Карл I продолжал искать союзников и пытался столкнуть между собой разные группы своих противников. Это усилило недоверие и сделало новый конфликт почти неизбежным.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86448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1648: вторая гражданская война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сторонники короля снова подняли оружие, борьба разгорелась во второй раз. Парламент и армия ответили решительно, уже не веря в возможность мирного соглашения с монархом.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победы парламента к суду над королем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 материалам истории Английской революции XVII века
</a:t>
            </a:r>
            <a:endParaRPr lang="en-US" sz="112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Казнь Карла I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43269" y="1749253"/>
            <a:ext cx="2911358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Необычный случай для Европы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 января 1649 года английского монарха публично казнили по решению суда. Для Европы того времени это было почти немыслимо: короля судили как обычного государственного преступника.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849194" y="1749253"/>
            <a:ext cx="2911358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разрыва с прошлым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Казнь перед дворцом Уайтхолл показала, что власть короля больше не считалась неприкосновенной. Для сторонников парламента это было знаком окончательной победы, а для многих людей — шоком.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451" y="2371621"/>
            <a:ext cx="204900" cy="18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8388" y="2362487"/>
            <a:ext cx="20040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01826" y="2380727"/>
            <a:ext cx="204900" cy="1639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796126" y="2380727"/>
            <a:ext cx="204900" cy="16392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республика после казни короля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Монархия отменена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казни Карла I Англия на время отказалась от короля. Государство стало республикой, а прежний порядок с наследственной властью был официально прекращён.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Палата лордов упразднена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Верхняя палата парламента также была распущена. Это означало, что старые опоры королевской власти исчезли, а управление страной стало строиться заново.
</a:t>
            </a:r>
            <a:endParaRPr lang="en-US" sz="900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у армии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Реальная сила сосредоточилась в руках армии и её руководителей. Военные могли влиять на решения государства гораздо сильнее, чем раньше, и это изменило саму политику.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влияния Кромвеля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Оливер Кромвель стал главной фигурой нового режима. Его авторитет опирался на армию и успехи парламента, поэтому он постепенно сосредоточил в своих руках всё больше власти.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в Англии после революции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политических перемен, усилился контроль над странами Британских островов и выросло значение Лондона как центра принятия решений.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смещение власти от короны к парламенту и армии; государство стало управляться более коллективно, но не менее жёстко.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исторических итогов Английской революции XVII века
</a:t>
            </a:r>
            <a:endParaRPr lang="en-US" sz="69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3469" y="1318200"/>
            <a:ext cx="7957063" cy="224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революции для разных сторон жизни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революция изменила не только власть, но и армию, религию и правила управления страной.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 затронули сразу несколько сфер: власть стала более ограниченной, а влияние парламента и протестантских групп заметно выросло.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Английской революции XVII века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87840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монархии в 1660 году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232400"/>
            <a:ext cx="2779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 от военной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Кромвеля многие в стране устали от строгого правления армии. Люди хотели порядка, спокойствия и понятных правил, а не постоянного давления военных лидеров.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82100" y="1232400"/>
            <a:ext cx="2779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короны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1660 году монархию вернули, и на трон взошёл Карл II. Это стало знаком того, что Англия стремится к прежним традициям, но уже не к прежней абсолютной власти.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184200" y="1232400"/>
            <a:ext cx="2779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урок для королей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революции показал: править без учёта мнения парламента больше не получится. Даже восстановленная монархия должна была считаться с законом и политическими ограничениями.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75" y="2896697"/>
            <a:ext cx="4259100" cy="1638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4900" y="2896697"/>
            <a:ext cx="4259100" cy="1638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английская революция вошла в историю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00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 больше не был выше закона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революция изменила саму идею власти. Король перестал считаться человеком, который может править только по своей воле. После этих событий стало ясно: решения государства должны опираться на закон и согласие представителей страны.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04895" y="1668688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новой политической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парламентском зале теперь всё чаще говорили о разделении власти и ответственности перед страной. Корона оставалась важным символом, но уже не могла затмить парламент. Так Англия сделала шаг к конституционной монархии, где власть делится и ограничивается.
</a:t>
            </a:r>
            <a:endParaRPr lang="en-US" sz="113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итог: власть в Англии изменилась навсегда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началась из-за денег, религии и спора о власти, но изменила всю страну. После войны и казни короля английский монарх уже не мог править без парламента и закона.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2026-06-02T07:34:45Z</dcterms:created>
  <dcterms:modified xsi:type="dcterms:W3CDTF">2026-06-02T07:34:45Z</dcterms:modified>
</cp:coreProperties>
</file>