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масштаб, основные темы и долгосрочное значение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конфликт, изменивший политический ландшафт и общество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начала войны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ознаменовалось усилением соперничества великих держав через империализм и милитаризм. Формирование двух военно-политических союзов создало напряжённость, а региональные конфликты на Балканах всё больше приближали войну.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конфликта и география бойцов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державы: силы и альянсы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Ведущими участниками Центральных держав стали Германия, Австро-Венгрия, Османская империя и Болгария. Их объединение сформировало мощный военно-политический блок, сосредоточенный на европейских театрах сражений.
</a:t>
            </a:r>
            <a:endParaRPr lang="en-US" sz="929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Антанта: расширение противостояния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включала Францию, Великобританию, Россию, а позднее Италию, Японию и США. Союзники активно использовали свои колониальные ресурсы, вовлекая территории в Африке и Азии в общий конфликт.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масштаб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1915 году более 30 стран оказались втянутыми, а война распространилась на несколько континентов. Это делало конфликт не только европейским, но и поистине мировым испытанием.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 повод начала конфликта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июня 1914 — убийство Франца Фердинанда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Сараево сербский националист совершил убийство наследника австрийского престола, спровоцировав кризис.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Ультиматум Сербии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предъявила жёсткие требования Сербии, которые стали поводом к объявлению войны.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альянсы вступают в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международной напряжённости привело к втягиванию союзников в конфликт по цепочке обязательств.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становится глобальной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союзов и колониальных владений война распространилась на множество стран и регионов.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изначально был более подвижным, с манёвренными боями между Россией и Центральными державами. Хотя боевые действия были локализованы, давление было тяжёлым и постоянным.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характеризовался длительной позицией с окопами и укреплениями, где произошли масштабные битвы. Здесь война превратилась в стоячий конфликт с высоким уровнем потерь.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фронта войны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на войне по странам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жертвы включают как военных, так и гражданских, что отражает масштаб трагедии.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людские потери изменили демографическую структуру европейских стран на долгие годы.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архивы и демографические исследования XX века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преобразования в военное время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промышленности на военные нужды привёл к резкому росту производства вооружений и техники.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военные расходы вызвали инфляцию и финансовые трудности, снижая уровень жизни населения.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экономики затронула все секторы, в том числе металлургию, машиностроение и химию.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продуктов питания и товаров вкупе с военными тратами спровоцировали социальное напряжение.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процессы и этнические конфликты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миграции и беженцы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боевых действий миллионы людей были вынуждены покинуть свои дома, особенно из восточноевропейских регионов. Это создало гуманитарный кризис с нехваткой убежищ и продовольствия.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чистки и насилия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войны и политических изменений на Балканах и в Османской империи произошли массовые депортации и геноцид армян, что ухудшило межэтнические отношения.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Позиционная война на Западном фронте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для солдат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напряжение и артиллерийские обстрелы вызвали психические расстройства, введён термин «психологический шок», фиксировавший травмы бойцов.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инфраструктура и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Окопы и укрепления растянулись на сотни километров, сопровождаясь колючей проволокой и минами. Солдаты испытывали тяжёлые бытовые условия с дефицитом воды и пищи.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и их особенности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на Сомме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141 день боёв в 1916 году погибло более миллиона человек. Впервые в истории применялись танки, что изменило тактику войск.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Верденская битва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— декабрь 1916 года стали символом упорства французской армии с огромными потерями по обеим сторонам, около 700 тысяч погибших.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Ипрская битва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массовая химическая атака с использованием отравляющих газов изменила ход войны, усилив страх и страдания среди солдат.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активно использовались пулемёты, авиация и химическое оружие, которое включало иприт и хлор. Эти новшества значительно усилили разрушительность и изменили тактику ведения боевых действий.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и новое вооружение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танков и подводных лодок усложнило морские сражения и защиту коммуникаций. Новые технологии заложили основу для дальнейшего развития военного дела в XX веке.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Общество, роль женщин и детей в тылу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заменяли мужчин в промышленности, транспорте и медицине, обеспечивая непрерывность работы предприятий. Их вклад стал критически важным для военных и экономических нужд.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труд приобрёл масштаб, особенно на сельскохозяйственных участках и фабриках, усиливая экономическую нагрузку на юное поколение.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активно задействовало пропаганду и цензуру для повышения патриотического духа и поддержания морального состояния населения в тылу.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вступила в войну как член Антанты в августе 1914 года, столкнувшись с серьёзными внутренними проблемами. Основные боевые действия проходили на Восточном фронте против Германии и Австро-Венгрии.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1917 году поражения и экономический кризис вызвали Февральскую революцию и отречение царя. После Брест-Литовского мира 1918 года Россия вышла из войны, потеряв значительные территории.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Первой мировой войне: военные действия и внутренний кризис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кризисных явлений и революционные процессы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1917 года усилились протесты и забастовки в странах-участницах, отражая усталость населения от войны и экономические трудности.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Австро-Венгрии и России прошли революционные события, приведшие к падению монархий и значительной политической нестабильности.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 социальные движения активизировались на территории бывших империй, что усугубляло общее состояние неопределённости и конфликтов.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США в войну и изменение баланса сил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1917 года США объявили войну странам Центрального блока, предоставив Антанте значительную экономическую и военную поддержку. Это кардинально усилило позиции союзников в конфликте.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вступления стали действия Германии, включая неограниченную подводную войну и телеграмму Циммермана, стимулирующую Мексику к конфликту с США, что изменило стратегические расчёты обеих сторон.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Россия потеряла значительные территории, что усугубило внутренний кризис и привело к обострению гражданской войны.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54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марта 1918 года
</a:t>
            </a:r>
            <a:endParaRPr lang="en-US" sz="6054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подписания Брест-Литовского мирного соглашения, завершившего участие России в Первой мировой войне.
</a:t>
            </a:r>
            <a:endParaRPr lang="en-US" sz="202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и документы Брест-Литовского мирного договора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ноября 1918 года Германия подписала акт о капитуляции, положивший конец боевым действиям на всех фронтах. Это стало результатом системных военных поражений и внутренних социальных волнений.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капитуляции начались мирные переговоры, направленные на переустройство международных отношений и создание институтов для предотвращения будущих конфликтов.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войны и капитуляция Германии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66369"/>
            <a:ext cx="4794300" cy="25804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и новое устройство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мирные соглашения, заключённые после войны, определили новые границы в Европе и установили условия для поражённых государств.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создали основу для современной карты Европы, но также породили новые противоречия и напряжённость.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Парижской мирной конференции 1919–1920 гг.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и изменения в мировой политике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 появление новых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привела к распаду четырёх крупных империй, что вызвало образование новых независимых государств. Эти изменения значительно повлияли на политическую карту и национальные отношения в Европе.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национализма и предвестники новых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усилились националистические и социальные движения, что способствовало возникновению идеологий, приведших к Второй мировой войне. Мир также увидел усиление идей пацифизма и трансформацию взглядов на международные отношения.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Первой мировой войны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кардинально изменила ход истории, создав предпосылки для новых государств и международных институтов, а её уроки остаются актуальными при анализе современных глобальных вызовов.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2026-05-11T04:53:32Z</dcterms:created>
  <dcterms:modified xsi:type="dcterms:W3CDTF">2026-05-11T04:53:32Z</dcterms:modified>
</cp:coreProperties>
</file>