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опыт на всю жизнь: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Фундаментальное влияние школы на личность, знания и навыки для будущего.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школа отражает эволюцию образования и меняющиеся общественные ценности, объединяя обучение и социализацию, формируя навыки общения и лидерства, а также межкультурное понимание.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исторический путь и культурная роль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классы акцентируют внимание на выборе профиля обучения, что способствует глубокому освоению предметной области и подготовке к будущей карьере.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10 класса включает обязательные и профильные предметы, соответствующие государственным образовательным стандартам, что обеспечивает базу для профессионального выбора.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работы и проекты — индивидуальные и групповые — развивают аналитическое мышление, самостоятельность и навыки командной работы, важные для взрослой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процесс и его составляющие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сотрудничество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Налаживание отношений с одноклассниками формирует умение слушать, выстраивать диалог и работать в коллективе. Совместные задания и игры способствуют развитию социальной эмпатии.
</a:t>
            </a:r>
            <a:endParaRPr lang="en-US" sz="945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класса в развитии толерантности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разными личностями расширяет понимание разнообразия, учит уважать и принимать различия среди сверстников, укрепляя межличностные связи и социальную ответственность.
</a:t>
            </a:r>
            <a:endParaRPr lang="en-US" sz="98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опыт как база социальной активности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деятельность класса стимулирует участие в школьных проектах и мероприятиях, формируя лидерские качества и навыки решения конфликтов, важные для будущих жизненных ситуаций.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школьного коллектива на формирование личности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конкурсах и праздниках развивает уверенность, творческий потенциал и активность, стимулируя личностный рост и самостоятельность.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школьных событий на формирование личности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спортивные мероприятия укрепляют командный дух, дисциплину и настойчивость, формируя здоровые привычки и волю к достижению целей.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школы создают чувство принадлежности, сплачивая учеников и поддерживая общие ценности и ответственность за коллектив.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проекты позволяют раскрыть таланты, расширить горизонты и повысить самооценку через признание достижений со стороны сверстников и педагогов.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учитывать важность баланса между учебой и внеучебной активностью, чтобы поддерживать психологическое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остаётся центром жизни подростков, создавая вызовы в управлении временем между учёбой и личной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старшеклассников, ВЦИОМ,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старшеклассника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потенциала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раскрыть сильные стороны каждого ученика, поддерживают во время трудностей и стимулируют интерес к знаниям через индивидуальный подход.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— наставник и вдохновитель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педагогического авторитета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авторитет преподавателя способствует формированию у учащихся мотивации, ответственности и социальных навыков, укрепляя доверие и уважение в классе.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210" y="1842470"/>
            <a:ext cx="256622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53053"/>
            <a:ext cx="274200" cy="24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опыт школьных лет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учебе и конкурсах приносят гордость и позитивные эмоции, усиливая мотивацию и положительное восприятие школы.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 сложные ситуации вызывают напряжение, но преодоление стрессов способствует развитию стрессоустойчивости и эмоционального интеллекта.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одноклассниками и поддержка друзей помогают справляться с трудностями и учат социальному взаимодействию.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и внешкольная активность способствует формированию различных навыков, необходимых для всестороннего развития учащихся.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формы деятельности в школе обеспечивают комплексное развитие интеллектуальных и социальных компетенций.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 и мониторинг образовательных программ РФ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в школе и развитие навыков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чувства и доверие
</a:t>
            </a:r>
            <a:pPr algn="ctr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романтические отношения в школе учат подростков открытости, уважению чувств и развитию доверия, что закладывает основу зрелых межличностных связей в будущем.
</a:t>
            </a:r>
            <a:endParaRPr lang="en-US" sz="1218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опыт и личностный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отношения сопровождаются испытаниями и радостями, способствуя формированию эмоциональной зрелости и умению справляться с комплексными чувствами.
</a:t>
            </a:r>
            <a:endParaRPr lang="en-US" sz="11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 и формирование межличностных отношений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испытывают давление конкуренции за высокие оценки, что вызывает стресс и снижает мотивацию при отсутствии поддержки и эффективных стратегий преодоления.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трудности и пути их преодоления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 новом коллективе может сопровождаться тревогой и конфликтами, однако дружеская атмосфера и помощь сверстников облегчают этот процесс социализации.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и межличностные конфликты требуют вмешательства школьных психологов и наставнических программ, развивающих навыки стрессоустойчивости и взаимопомощи.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школьники начинают активнее выбирать профильные предметы, что помогает углубить знания в выбранной сфере и ориентирует на будущую профессию.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интересов и профессионального пути
</a:t>
            </a:r>
            <a:endParaRPr lang="en-US" sz="2423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встречи с представителями различных профессий расширяют кругозор и дают ценные советы по карьерному развитию и выбору образовательных траекторий.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профессиональных пробах и мастер-классах даёт возможность познакомиться с реальными рабочими процессами и оценить соответствие своих интересов.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предпрофильной подготовки и олимпиады способствуют выявлению сильных сторон каждого ученика и формируют осознанное отношение к будущей специализации.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Исследовательский проект по экологии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10 класса провели исследование состояния водных ресурсов региона, собрали и проанализировали данные, предложили рекомендации по сохранению экосистемы. Работа развила критическое мышление и умения работать в команде.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инициатива: помощь пожилым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школьников организовала волонтёрскую акцию поддержки пожилых соседей, планируя мероприятия и информируя общественность. Это способствовало развитию лидерства и ответственности, а также социальной чувствительности.
</a:t>
            </a:r>
            <a:endParaRPr lang="en-US" sz="885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как тренировка ключевых навыков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зрелости в школьной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 взаимодействие ключевых этапов развития учащихся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Межкультурная коммуникация и развитие толерантности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школа объединяет учащихся из разных национальностей и культур, что формирует у школьников уважительное отношение к разнообразию и культурному многообразию.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взаимодействия с представителями различных культур повышает социальную ответственность и способствует снижению предрассудков и стереотипов.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инклюзивной среды укрепляет гражданскую идентичность и развивает навыки конструктивного диалога в многообразном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проектах позволяет старшеклассникам осознать значимость собственных поступков и научиться активно влиять на развитие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Волонтёрская деятельность — путь к гражданской зрелости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развивает лидерские качества, ответственность и инициативность, формируя у молодых людей чувства эмпатии и социальной вовлечённости.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разнообразие восприятия, при этом большинство оценивают школу положительно, признавая её важность.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существующие критические отзывы, школа сохраняет ключевую роль в жизни большинства выпускников и формировании их мировоззрения.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Мнения выпускников о школьном опыте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 и онлайн-платформы (например, Яндекс.Учебник) позволяют ученикам легко отслеживать успеваемость и выполнять задания дистанционно.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трансформация образования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досок и интерактивных материалов делает уроки более наглядными и повышает уровень вовлечённости школьников.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медиаграмотности поддерживается через навыки поиска, анализа и критической оценки информации в цифровой среде.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способствуют индивидуализации обучения и формированию умений самостоятельно управлять образовательным процессом.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момент знаменует переход всех выпускников в новый жизненный период — от школьной жизни к самостоятельности и взрослым задачам.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 является важным эмоциональным событием, означающим завершение школьного этапа и начало самостоятельного пути в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мониторинг РФ, 2023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основа успешного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 формирует интеллектуальные, эмоциональные и социальные навыки, служащие фундаментом для дальнейшей самореализации и достижения жизненных целей.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2026-05-07T18:44:39Z</dcterms:created>
  <dcterms:modified xsi:type="dcterms:W3CDTF">2026-05-07T18:44:39Z</dcterms:modified>
</cp:coreProperties>
</file>