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576175"/>
            <a:ext cx="43587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Хаммурапи: Вавилон и его правитель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Вавилон стал центром силы, законов и власти в Месопотамии?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 до Хаммурапи: между Тигром и Евфратом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Тигром и Евфратом возникло множество городов-государств, которые соперничали за землю, воду и торговлю. Без каналов и плотин урожай был бы слабым, поэтому власть здесь зависела не только от войн, но и от умения управлять хозяйством.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Хаммурапи и возвышение Вавилона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Аморейский правитель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Хаммурапи принадлежал к аморейской династии и унаследовал престол Вавилона в эпоху постоянной борьбы между городами Междуречья.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через союзы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умело заключал союзы, выбирая удобный момент для войны или мира, чтобы ослабить сильных противников и укрепить своё положение.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путей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преимуществом стало влияние на торговые дороги и речные сообщения: это приносило городу богатство, зерно и необходимые материалы.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становится центром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Вавилон перестал быть обычным городом и превратился в столицу государства, которое стало определять судьбу значительной части Месопотамии.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складывалось царство Хаммурапи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 военная сила и управление усиливали власть Вавилона.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победы и объединение земель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Хаммурапи укрепляет Вавилон, опираясь на армию, городские стены и поддержку местной знати.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над соседями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 поочерёдно подчиняет более слабые города и расширяет влияние на юг и север Месопотамии.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правления Вавилон становится главным центром большой части Междуречья и одним из самых сильных государств Востока.
</a:t>
            </a:r>
            <a:endParaRPr lang="en-US" sz="11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чём держалась власть царя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о государстве Хаммурапи; исторические данные носят обобщённый характер.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опоры работали вместе: без урожая не было бы налогов, без записей — порядка, а без армии — безопасности.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опорами были армия и хозяйство: война расширяла власть, а каналы и чиновники удерживали её внутри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641462"/>
            <a:ext cx="4389600" cy="1678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государства Хаммурапи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отличались богатством, расположением и ролью в жизни государства.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держалось не на одном городе: каждый важный центр имел свою функцию — политическую, торговую или военную.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исторической карте Месопотамии эпохи Хаммурапи.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свод правил помогал решать споры о земле, долгах, семье и торговле. Он делал порядок в большом государстве более предсказуемым.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282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законов Хаммурапи; число традиционно приводится в учебной и научно-популярной литературе.
</a:t>
            </a:r>
            <a:endParaRPr lang="en-US" sz="667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законов вошли в знаменитый законник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Стела с законами Хаммурапи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Камень, который говорил за царя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высекли на высокой базальтовой стеле, чтобы они были видны и долговечны. Такой памятник показывал, что царская власть не просто сильна, а должна казаться вечной и справедливой для подданных.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Хаммурапи перед Шамашем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верхней части стелы царь изображён перед богом солнца и справедливости Шамашем. Это изображение подчёркивало, что законы получены как будто с одобрения богов, а значит, их нельзя было легко оспорить.
</a:t>
            </a:r>
            <a:endParaRPr lang="en-US" sz="107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наказания для разных людей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нормам законника Хаммурапи; конкретные случаи зависели от состава преступления.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и том же обществе положение человека сильно влияло на исход дела. Закон защищал порядок, но не делал всех равными.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социальный статус, тем суровее могло быть наказание: это показывает, что древний закон был строгим и неравным.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16019"/>
            <a:ext cx="256800" cy="22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27433"/>
            <a:ext cx="256800" cy="205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16007"/>
            <a:ext cx="256800" cy="228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Хозяйство: поля, каналы и торговля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хозяйства было земледелие: на полях выращивали ячмень, финики, овощи и другие культуры. Урожай зависел от разливов рек и от того, насколько хорошо была налажена система орошения.
</a:t>
            </a:r>
            <a:endParaRPr lang="en-US" sz="1210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и плотины распределяли воду по полям, защищали посевы от засухи и помогали собирать более стабильный урожай. Без этого в сухом климате Междуречья сельское хозяйство было бы невозможным.
</a:t>
            </a:r>
            <a:endParaRPr lang="en-US" sz="1210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разводили скот, который давал мясо, молоко, кожу и шерсть. Скот был важен не только для питания, но и для работы на полях и перевозки грузов между поселениями.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активно торговал с соседними землями: оттуда привозили дерево, камень и металлы, которых в Междуречье не хватало. Обмен товарами связывал города и делал государство богаче.
</a:t>
            </a:r>
            <a:endParaRPr lang="en-US" sz="12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управлялось государство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решения царя проходили через дворец, чиновников, суд и местные общины, обеспечивая сбор налогов, порядок и учёт хозяйства.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и клинопись в Вавилоне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204125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писать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проходили долгую подготовку, потому что клинопись требовала точности и памяти. Они могли читать знаки на табличках и правильно передавать сложные сведения без ошибок.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2254650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табличками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наносили на влажную глину тростниковой палочкой, а затем табличку сушили или обжигали. Такой способ делал записи прочными и удобными для хранения в архивах.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3305175"/>
            <a:ext cx="36843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записывали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фиксировали законы, договоры, долги, списки товаров и хозяйственные отчёты. Благодаря им власть могла контролировать имущество, налоги и обмен между людьми и городами.
</a:t>
            </a:r>
            <a:endParaRPr lang="en-US" sz="11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Вавилона при Хаммурапи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различались права и обязанности основных групп населения в государстве Хаммурапи.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было чётко разделено, а положение человека определяло его права, обязанности и даже наказание за проступки.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социальном устройстве Вавилона при Хаммурапи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власть царя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1579075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и боги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Вавилоняне считали, что царь должен поддерживать порядок, установленный богами. Поэтому его власть воспринималась не только как политическая, но и как священная обязанность перед городом.
</a:t>
            </a:r>
            <a:endParaRPr lang="en-US" sz="1222" dirty="0"/>
          </a:p>
        </p:txBody>
      </p:sp>
      <p:sp>
        <p:nvSpPr>
          <p:cNvPr id="9" name="Text 3"/>
          <p:cNvSpPr txBox="1"/>
          <p:nvPr/>
        </p:nvSpPr>
        <p:spPr>
          <a:xfrm>
            <a:off x="6144261" y="1579079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и закон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влияли на повседневную жизнь города, проводили обряды и следили за священными традициями. Законы и религиозные представления вместе поддерживали порядок в государстве.
</a:t>
            </a:r>
            <a:endParaRPr lang="en-US" sz="1222" dirty="0"/>
          </a:p>
        </p:txBody>
      </p:sp>
      <p:sp>
        <p:nvSpPr>
          <p:cNvPr id="10" name="Text 4"/>
          <p:cNvSpPr txBox="1"/>
          <p:nvPr/>
        </p:nvSpPr>
        <p:spPr>
          <a:xfrm>
            <a:off x="3209036" y="1579079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как центры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были местом молитв, хранения запасов и организации работ. При них велись хозяйственные дела, поэтому религия тесно переплеталась с экономикой и управлением.
</a:t>
            </a:r>
            <a:endParaRPr lang="en-US" sz="12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Хаммурапи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«Государство Хаммурапи»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направления показывают, что успех правителя зависел не только от войн, но и от умелого управления страной и её хозяйством.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государство возникло там, где военная сила сочеталась с законами, водой для полей и чётким управлением.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жителей Вавилона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быт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горожан жили в домах из сырцового кирпича. Такие постройки хорошо защищали от жары, но требовали постоянного ухода и ремонта после дождей и наводнений.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шили из льна и шерсти, а в пищу употребляли хлеб, каши, финики, рыбу и овощи. Рацион зависел от урожая и от доступа к воде.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2894011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товары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рынках продавали зерно, масло, ткани и изделия ремесленников. Торговля помогала городу получать нужные товары и связывала жителей с другими районами Месопотамии.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273800" y="3792428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Вавилона зависела от рек и каналов: вода нужна была для полей, ремёсел и бытовых нужд. Поэтому порядок в системе орошения был вопросом выживания.
</a:t>
            </a:r>
            <a:endParaRPr lang="en-US" sz="11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4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государство Хаммурапи стало сильным
</a:t>
            </a:r>
            <a:endParaRPr lang="en-US" sz="1964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природные условия, военную силу, управление и хозяйство, которые вместе усилили Вавилон и его влияние в Месопотамии.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Хаммурапи в истории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435350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законник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Хаммурапи стали одним из самых знаменитых памятников древнего права. По ним историки узнают, как в Вавилоне понимали порядок, наказание и справедливость.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6144142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Стела с законами и карты Месопотамии напоминают, что Хаммурапи оставил заметный след в истории. Его имя связано с одним из первых известных сводов законов.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3208974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сильной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государство показывает, что сила правителя строилась сразу на нескольких основах: на войске, хозяйстве, законах и поддержке храмов. Такой пример важен для изучения древних цивилизаций.
</a:t>
            </a:r>
            <a:endParaRPr lang="en-US" sz="12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Хаммурапи и значение его государства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Хаммурапи превратил Вавилон в центр сильного государства, объединил многие земли Междуречья и оставил знаменитые законы. Его правление показало, как важны порядок, хозяйство и власть.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2026-06-01T01:22:51Z</dcterms:created>
  <dcterms:modified xsi:type="dcterms:W3CDTF">2026-06-01T01:22:51Z</dcterms:modified>
</cp:coreProperties>
</file>