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революция и Наполеон: ключевые темы и обзор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Наполеон изменили Францию и стали началом новой эпохи.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в конце XVIII века: путь к переменам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царила абсолютная монархия Людовика XVI, где большинство населения — крестьяне и горожане — страдали от тяжёлых налогов и бедности. Идеи Просвещения подталкивали общество к поиску справедливости и перемен.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монархии и социальные причины революции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1780-х годов Франция оказалась в финансовом кризисе: государственный долг превышал 4 миллиарда ливров. Тяжесть налогов лежала на беднейших слоях, а дворяне и духовенство оставались вне обязанности.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Просвещения, пропагандировавшие свободу и равенство, проникали в среду третьего сословия, вызывая всё большее недовольство несправедливостью существующего общественного строя.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Созыв Генеральных Штатов и начало революции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мая 1789 года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Людовик XVI созывает Генеральные штаты — представительный орган всех трёх сословий.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июня 1789 года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сословие провозглашает себя Национальным собранием и требует реформ.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июня 1789 года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Депутаты дают Клятву в зале для игры в мяч, обещая не расходиться без принятия конституции.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 1789 года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массовое народное движение, приведшее к ключевым изменениям.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лета 1789 года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Взятие Бастилии 14 июля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Парижа штурмует Бастилию — символ королевской тирании. Это событие стало началом активной фазы революции и символом борьбы за свободу.
</a:t>
            </a:r>
            <a:endParaRPr lang="en-US" sz="1148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феодальных привилегий в августе
</a:t>
            </a:r>
            <a:pPr algn="l" indent="0" marL="0">
              <a:lnSpc>
                <a:spcPct val="115000"/>
              </a:lnSpc>
              <a:buNone/>
            </a:pPr>
            <a:r>
              <a:rPr lang="en-US" sz="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Учредительное собрание в «Августовские ночи» упразднило феодальные права знати, освободив крестьян от многих повинностей.
</a:t>
            </a:r>
            <a:endParaRPr lang="en-US" sz="1217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Декларации прав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августа объявлена декларация, провозгласившая основные свободы: равенство перед законом, право собственности и свободу слова.
</a:t>
            </a:r>
            <a:endParaRPr lang="en-US" sz="128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Конституции и политические реформы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1791 году принят первый конституционный документ — ограниченная монархия с разделением властей и ограниченным избирательным правом.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политические клубы, такие как якобинцы и жирондисты, которые активно укрепляют и распространяют революционные идеи.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затрагивают гражданские права, укрепляя концепции свободы и равенства, но усиливают и политическую борьбу.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600" y="1692049"/>
            <a:ext cx="4020300" cy="26579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3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монархии и установление республики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140150" y="1820270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августа 1792 года восстание приводит к захвату дворца Тюильри и аресту Людовика XVI, который теряет власть над страной.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40150" y="3169425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сентября 1792 года провозглашается Первая республика, а в январе 1793 года король казнён, что стало поворотным моментом революции.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691198"/>
            <a:ext cx="4017300" cy="1314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00" y="1690248"/>
            <a:ext cx="4017300" cy="1314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 якобинцев и социальные реформы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23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якобинцев и массовые казни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руководством Робеспьера начался период террора, когда до 40 тысяч человек были казнены за подозрения в измене, включая политических оппонентов.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8940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ограничения в экономике и социальной сфере
</a:t>
            </a:r>
            <a:pPr algn="l" indent="0" marL="0">
              <a:lnSpc>
                <a:spcPct val="115000"/>
              </a:lnSpc>
              <a:buNone/>
            </a:pPr>
            <a:r>
              <a:rPr lang="en-US" sz="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максимальные цены на товары для контроля инфляции и отменён рабский труд во французских колониях, что отражало новые социальные идеи.
</a:t>
            </a:r>
            <a:endParaRPr lang="en-US" sz="145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1795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принятия новой конституции, ознаменовавшей начало правления Директории и уменьшение экстремизма революции.
</a:t>
            </a:r>
            <a:endParaRPr lang="en-US" sz="2098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Французской революции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1794 году было прекращено правление Робеспьера, что положило конец террору и открыло путь к формированию умеренного правительства.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Упадок Директории и приход к власти Наполеона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Директория управляла Францией в условиях коррупции и финансового кризиса, что подорвало доверие к власти.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усугублялись инфляцией и социальной нестабильностью среди населения.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слабость и внутренние конфликты позволили Наполеону Бонапарту подготовить государственный переворот.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брюмера 1799 года Наполеон захватил власть, передав стране новую эпоху после революционных потрясений.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Консульства: реформы Наполеона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 первым консулом, Наполеон сосредоточил в своих руках государственную власть, что позволило эффективно управлять Францией после хаоса революции.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 главных реформ стало введение Гражданского кодекса и реорганизация системы образования, что заложило основы нового правового и культурного порядка.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1802 году был заключён Амьенский мир с Великобританией, временно прекративший военные действия и укрепивший внутреннюю стабилизацию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Гражданский кодекс и его значение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1804 году принятие Гражданского кодекса установило единые правила для всех граждан, подчёркивая равенство перед законом и защиту собственности.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обеспечивал свободу предпринимательства и светский характер государства, оказав заметное влияние на юридические системы многих стран Европы.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Наполеона: провозглашение и управление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1804 году Наполеон был коронован императором, что ознаменовало создание Французской империи с усиленной монархической властью и новой аристократией.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и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Была усилена роль армии в государстве, введён строгий контроль прессы и политической оппозиции во имя сохранения порядка и укрепления власти.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Континентальная блокада и её последствия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Континентальная блокада запрещала европейским странам, подчинённым Франции, торговать с Великобританией, пытаясь ослабить британскую экономику.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ограничения, блокада не сломила Великобританию и привела к напряжённости между Францией и её европейскими соседями.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во Франции и союзных государствах возник дефицит товаров и рост цен, что вызвало недовольство населения и властью.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победы Наполеона в Европе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сражения укрепили доминирование Франции и способствовали образованию новых зависимых государств под контролем Наполеона.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продемонстрировали военную мощь Франции, позволившую значительно расширить её влияние в Европе в начале XIX века.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военно-политической эпохи 1805–1807 гг.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в Россию 1812 года: причины и катастрофа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стремился наказать Россию за нарушение континентальной блокады и сохранить гегемонию в Европе, собрав огромную армию свыше 600 тысяч человек.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кровопролитного Бородинского сражения армия заняла Москву, но отступление, сопровождавшееся холодом и партизанскими атаками, привело к катастрофическим потерям.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Наполеона и изгнание на Эльбу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078301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1813: Сражение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Коалиция разгромила французские войска под Лейпцигом, что стало поворотным моментом в ослаблении Наполеона.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43574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1814: Вход союзных войск в Париж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без сопротивления заняли столицу Франции, окончательно разрушив власть Наполеона.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08857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 1814: Отречение и ссыль на Эльбу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отрёкся от престола и был сослан на остров Эльба, завершив первую часть своей властной эпохи.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 дней Наполеона и поражение при Ватерлоо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с Эльбы и начало «Ста дней»
</a:t>
            </a:r>
            <a:pPr algn="l" indent="0" marL="0">
              <a:lnSpc>
                <a:spcPct val="115000"/>
              </a:lnSpc>
              <a:buNone/>
            </a:pPr>
            <a:r>
              <a:rPr lang="en-US" sz="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марте 1815 года Наполеон стремительно вернулся во Францию, поддержанный солдатами и частью населения, что дало начало короткому периоду власти — «Сто дням».
</a:t>
            </a:r>
            <a:endParaRPr lang="en-US" sz="1314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Ватерлоо и окончательное поражение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июня 1815 года под Ватерлоо Наполеон потерпел сокрушительное поражение от объединённых сил европейской коалиции, что привело к его второй ссылке на остров Святой Елены.
</a:t>
            </a:r>
            <a:endParaRPr lang="en-US" sz="128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1821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смерти Наполеона, символизирующий конец эпохи и начало нового этапа в европейской истории.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данные, 19 век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скончался в 1821 году на острове Святой Елены, оставив после себя глубокое влияние на политику, право и военную стратегию Европы.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275" y="787662"/>
            <a:ext cx="4466700" cy="3568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Французской революции и эпохи Наполеона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правление Наполеона заложили основы современных государств, утвердили права человека и гражданина, значительно повлияв на формирование Европы и мировую историю.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2026-05-11T01:32:01Z</dcterms:created>
  <dcterms:modified xsi:type="dcterms:W3CDTF">2026-05-11T01:32:01Z</dcterms:modified>
</cp:coreProperties>
</file>