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накануне войны и Средневековая Европа XI–XV вв.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эпохи, два ответа на угрозы: мобилизация, власть и перемены.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 перемен: кризисы, реформы и внешние угрозы
</a:t>
            </a:r>
            <a:endParaRPr lang="en-US" sz="2266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понятнее, когда видно, как разные общества отвечают на кризисы, реформы и внешнее давление. СССР 1930-х и Европа XI–XV вв. показывают, что модернизация почти всегда связана с властью, войной и переменой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1940 году тяжелая промышленность уже стала опорой военной подготовки страны и ускорила мобилизацию ресурсов.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18,3 млн т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составил выпуск стали в СССР в 1940 году, отражая масштаб индустриального рывка.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хозяйство СССР в 1940 г. Статистический сборник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тяжелой индустрии давал стране сырье и технику, но дефицит потребительских товаров и перегрузка транспорта сохранялись.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12-я пятилетка
</a:t>
            </a:r>
            <a:endParaRPr lang="en-US" sz="45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относится к этому периоду, поэтому вернее говорить о результатах третьей пятилетки и предвоенной перестройки хозяйства.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хозяйство СССР в 1940 г. Статистический сборник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Перевооружение шло быстро, но подготовка командиров и управление не успевали за ростом техники и частей.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танков насчитывалось в Красной армии к июню 1941 года, что не отменяло проблем с подготовкой и координацией.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1941–1945 годов. Энциклопедия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вертикаль управления усиливала контроль, но делала систему менее гибкой перед неожиданными вызовами.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центр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принимал ключевые решения, что повышало управляемость и одновременно сужало инициативу на местах.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СССР. 1917–1941 / под ред. А. В. Шубина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1930-х СССР пытался сдержать угрозу войной через коллективную безопасность и переговоры с европейскими державами.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стало вступление СССР в Лигу Наций, символом курса на международные гарантии безопасности.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с Германией дал СССР время, но не устранил риск войны и не остановил рост напряженности в Европе.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августа 1939 года
</a:t>
            </a:r>
            <a:endParaRPr lang="en-US" sz="4178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подписан договор Молотова–Риббентропа, изменивший баланс сил в Восточной Европе.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лету 1941 года у СССР были крупные силы и ресурсы, но не хватало опыта и завершенной перестройки армии.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раза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таким было превосходство Красной армии по численности танков над вермахтом накануне войны, однако это преимущество не гарантировало готовности к удару.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1941–1945 годов. Энциклопедия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1939–1941 годах границы СССР заметно сдвинулись, но безопасность так и не стала устойчивой.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для изменения западных рубежей и военного положения страны.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СССР. 1939–1945 / под ред. А. М. Самсонова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 июня 1941 года показало, что дипломатические договоренности не остановили удар: страна вошла в войну в условиях внезапности и стратегической неготовности.
</a:t>
            </a:r>
            <a:endParaRPr lang="en-US" sz="227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
</a:t>
            </a:r>
            <a:endParaRPr lang="en-US" sz="5209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день, когда Германия напала на СССР.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Второй мировой войны; общепринятая хронология начала Великой Отечественной войны
</a:t>
            </a:r>
            <a:endParaRPr lang="en-US" sz="9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 веке феодальные отношения в Западной Европе окончательно оформились: земля, личная зависимость и вассальная служба стали основой политического порядка.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 закрепления феодальной системы в Европе.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 истории Средних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1054 год символизирует усиление западного христианского мира: после раскола церковь ещё заметнее влияла на образование, власть и повседневную жизнь.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1054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год, обозначивший Великий раскол христианства.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 истории Средних веков; хронология Великого раскола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 год открыл Первый крестовый поход и показал, как религиозный призыв превращался в масштабное политическое и военное движение.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начало Первого крестового похода.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крестовых походов; общепринятая хронология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XIII веку европейские города уже стали центрами ремесла и торговли, где деньги, ярмарки и самоуправление меняли привычный феодальный уклад.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 быстрого роста средневековых городов.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 истории Средних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1088 год, традиционно связанный с Болонским университетом, показывает, как в Европе возникли устойчивые центры высшего образования и профессионального знания.
</a:t>
            </a:r>
            <a:endParaRPr lang="en-US" sz="2379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год, с которым связывают основание Болонского университета.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европейских университетов; традиционная датировка Болонского университета
</a:t>
            </a:r>
            <a:endParaRPr lang="en-US" sz="10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 веке рыцарская культура получила свои каноны: честь, служение и придворные нормы стали не только идеалом, но и знаком статуса знати.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 оформления рыцарского этоса в Европе.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 истории Средних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1348 год стал символом кризиса позднего Средневековья: эпидемия чумы резко сократила население и усилила нехватку рабочих рук.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год, когда «Чёрная смерть» особенно сильно ударила по Европе.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позднего Средневековья; общепринятая датировка распространения чумы в Европе
</a:t>
            </a:r>
            <a:endParaRPr lang="en-US" sz="9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 часто рассматривают как рубеж эпохи: именно тогда старые средневековые структуры начали особенно заметно уступать новым политическим порядкам.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один из символических рубежей перехода к раннему Новому времени.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 истории Средних веков и раннего Нового времени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перемен: кризис как ускоритель развития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показывают одну историческую закономерность: в период угроз общества ускоряют мобилизацию ресурсов, усиливают власть и перестраивают институты, но цена перемен бывает очень высокой.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2026-07-26T10:57:33Z</dcterms:created>
  <dcterms:modified xsi:type="dcterms:W3CDTF">2026-07-26T10:57:33Z</dcterms:modified>
</cp:coreProperties>
</file>