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эволюции жизни на Земле: ключевые эпохи и этапы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жизни от первых организмов до освоения суши — главные эры и события.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развития жизни: Криптозой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Криптозой охватывает почти 90% геологической истории Земли, включая архей и протерозой. Здесь сформировались атмосфера и гидросфера, возникла первичная клеточная жизнь и первые экосистемы прокариот и эукариот.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Криптозой: временные рамки и основные события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Геохронология Криптозоя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Криптозой длится с 4,6 млрд до 541 млн лет назад и делится на архей и протерозой. Этот отрезок охватывает большинство времени истории Земли.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атмосфера и гидросфера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первичной атмосферы отличалось низким содержанием кислорода, а также появлением первого океана — основы для зарождения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первые живые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жизни были одноклеточными прокариотами. Криптозой завершается появлением первых многоклеточных организмов, знаменуя новый этап биологической сложности.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Архей: первые организмы на Земле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без кислорода и первичный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архея атмосфера была восстановительной, без свободного кислорода. На Земле сформировался первичный океан, условия которого подходили для первых форм жизни.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прокариот — архебактерий и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прокариоты — простейшие одноклеточные организмы, включая архебактерий, способных выживать в экстремальных условиях древней Земли.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и строматолиты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начали развивать цианобактерии, формируя строматолитовые структуры — одни из первых биомаркеров жизни на Земле.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Протерозой: первые многоклеточные и фотосинтез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протерозое возникают эукариоты — клетки с ядром, а также первые многоклеточные организмы и животные, представленные эдиакарской биотой. Это ознаменовывает усложнение жизни.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кислородный фотосинтез, вызывающий «кислородную катастрофу» — резкий рост кислорода в атмосфере и формирование защитного озонового слоя, что изменило условия на планете.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криптозоя и ключевые этапы (диаграмма)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Архей занимает примерно треть истории Земли, протерозой — почти половину, а фанерозой существенно короче. На каждом этапе происходят важные биологические инновации.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криптозоя отражает время медленного накопления биологических изменений перед стремительным развитием жизни в фанерозое.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по геохронологии, 2024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Фанерозой: новое качество жизни на Земле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Фанерозой начинается с кембрия и характеризуется появлением жёстких скелетов у животных, что привело к бурному росту биоразнообразия морских экосистем.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эволюция таких групп, как членистоногие, моллюски, иглокожие и хордовые, значительно трансформировала животный мир в океанах и на суше.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палеозой: основные периоды и их особенности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 (541–485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Произошёл «кембрийский взрыв» — резкий рост числа и разнообразия животных форм с жёстким скелетом.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Ордовик (485–444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фильтраторы и рифостроители, усиливается морская фауна, появляются первые позвоночные колонии.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Силур (444–419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выход растений и членистоногих на сушу, формируются первые почвы и наземные экосистемы.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Девон (419–359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первые наземные позвоночные — амфибии, а также развиваются древовидные растения и новые экосистемы.
</a:t>
            </a:r>
            <a:endParaRPr lang="en-US" sz="10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487885"/>
            <a:ext cx="5426700" cy="27213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раннего палеозоя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периодов раннего палеозоя: временные рамки и ключевые биологические события каждого периода.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период раннего палеозоя отличался важными эволюционными событиями, которые закладывали основы современной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и биологические исследования,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и рост биоразнообразия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разнообразия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кембрии за короткое время ускоренно появляются почти все современные типы животных, включая членистоногих, моллюсков и кольчатых червей. Это явление изменило биологический ландшафт навсегда.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Фоссилии Бёрджес-Шейл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Отложения Бёрджес-Шейл в Канаде содержат уникальные окаменелости древних животных, позволяющие детально изучить формы жизни в период кембрийской радиации.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Чэнцзянская биота в Китае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Чэнцзянские отложения предоставляют подробные свидетельства разнообразия и строения организмов кембрийского периода, расширяя наше понимание ранней эволюции жизни.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позвоночные: эволюционные новации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711689" y="1917205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позвоночные появились в силуре как бесчелюстные рыбы — остракодермы, имевшие примитивный внутренний скелет, сосудистую и нервную системы, что позволило им лучше контролировать движение и обмен веществ. Развитие органов чувств включало формирование глаз и боковой линии для ориентирования в воде.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711689" y="3091080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силура появились челюстные рыбы — плакодермы, отличавшиеся развитым хрящевым и костным скелетом, а также первыми настоящими плавниками, что дало им преимущества в активном передвижении и охоте. Эти адаптации открыли новый этап в эволюции позвоночных.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хищники и их роль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специализация морских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раннем палеозое сформировались крупные морские хищники, такие как трилобиты и плеченогие.Рост разнообразия моллюсков и других беспозвоночных способствовал выделению новых экологических ниш, усиливая биологическую специализацию.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экосистем и взаимодействий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коралловых и губковых рифов создало сложные структуры экосистем. Усилились пищевые цепи, появились симбиотические и конкурентные связи между видами, что способствовало экологическому равновесию и дальнейшей эволюции организмов.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Ордовикский период: рассвет морской фауны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ордовике быстро увеличилось количество фильтраторных организмов и рифостроителей, включая морские лилии и гастроподы. Формирование первых колоний позвоночных стало важным шагом в эволюции морской жизни.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массовое вымирание в конце ордовика было вызвано глобальным похолоданием, что привело к исчезновению значительной части трилобитов и брахиопод, что повлекло за собой изменения в морских экосистемах.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Силур: переход к жизни на суше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челюстных рыб: новая эра в водной фауне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Челюстные рыбы впервые появились в силурский период, обладая более сложным строением скелета и органами чувств. Это открыло им широкие возможности для активного питания и жизнедеятельности в морях того времени.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сосудистые растения и развитие почвенных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силуре возникли первые сосудистые растения — кукикауле, которые начали колонизировать сушу. Их рост способствовал формированию почв за счёт деятельности растений и микроорганизмов, создавая основу будущих наземных экосистем.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Девон: начало наземной жизни позвоночных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Devonian рыб и их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Девон характеризуется расцветом рыб: плакодермы, кистепёрые и лучепёрые рыбы развивали сложные структуры плавников и дыхательной системы для жизни в разноплановых водных средах.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амфибий и выход на сушу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девона формируются первые наземные позвоночные — амфибии и ихтиостегиды, адаптированные к жизни в пресной воде и на суше благодаря развитию конечностей и лёгочных структур.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 девонского периода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Древовидные плауны, хвощи и папоротники доминировали в растительном мире, способствуя усилению почвообразования и созданию новых биотопов, что поддерживало разнообразие наземных животных.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раннего палеозоя сформировались сложные пищевые сети, включающие хищников, фильтраторов и детритофагов, что повысило устойчивость экосистем и распределение биоэнергии.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симбиотических и конкурентных взаимодействий усиленно стимулировало биологическое разнообразие и ускоренную эволюцию видов в различных средах обитания.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полноценные биогеохимические круговороты, обеспечивающие обмен веществ и энергии между атмосферой, гидросферой и биотой, что заложило основы современных экосистем.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в раннем палеозое: новые взаимодействия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криптозоя и раннего палеозоя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ранний палеозой произошли три главных массовых вымирания: в конце ордовика, раннем и конце девона, существенно сократившие морское биоразнообразие и влиявшие на эволюционные процессы.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пострадавшие группы включали трилобитов, морских лилий и отдельные брахиоподы. Эти вымирания приводили к перестройке экосистем и стимулировали появление новых эволюционных инноваций.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Накапливание кислорода в атмосфере изменило химическую среду, способствуя развитию аэробных организмов и сложных экосистем.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Геохимическая эволюция Земли и её влияние на жизнь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озонового слоя защитило живые организмы от УФ-излучения, что позволило жизни осваивать поверхности суши.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климата создала благоприятные условия для разнообразия видов и эволюционных адаптаций.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вулканов влияла на состав атмосферы и океанов, становясь важным фактором геохимического и биологического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находки: окна в прошлое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— свидетельства древней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Строматолиты, образованные колониями цианобактерий, представляют одни из первых следов жизни в архее и протерозое, демонстрируя активность прокариот и влияние на атмосферу.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Отпечатки эдиакарской биоты — первые многоклеточные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Отпечатки мягкотелых организмов, сохранившиеся в осадочных породах, подтверждают существование сложных многоклеточных животных в позднем протерозое, что свидетельствует об эволюционных рубежах.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кембрийских сланцев Бёрджесс и флора раннего палеозоя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Сланцы Бёрджесс знамениты впечатляющим разнообразием кембрийских организмов, а также первые сосудистые растения и ихтиостегиды отражают начальный этап освоения суши.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Криптозой и ранний палеозой стали фундаментом для эволюционных прорывов и формирования современных экосистем. Их изучение помогает понять устойчивость биосферы и эволюцию биохимических процессов.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ранних этапов жизни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2026-05-10T06:17:39Z</dcterms:created>
  <dcterms:modified xsi:type="dcterms:W3CDTF">2026-05-10T06:17:39Z</dcterms:modified>
</cp:coreProperties>
</file>