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Staying in hotels: лексика и речевые ситуации для 10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32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Отель как реальная ситуация общения на английском языке
</a:t>
            </a:r>
            <a:endParaRPr lang="en-US" sz="332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Отель в повседневном английском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Бронирование, заселение, просьбы и вопросы о сервисе встречаются в поездках постоянно. Эта тема помогает читать условия проживания, понимать объявления и уверенно строить вежливый диалог на 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«Отель»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hotel, hostel, guest и receptionist обозначают место, посетителя и сотрудника стойки регистрации. Эти слова помогают понимать, кто именно участвует в разговоре и кому адресован вопрос или просьба.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lobby, elevator, suitcase, key card и Wi‑Fi access описывает обстановку отеля и предметы, с которыми гость сталкивается сразу после приезда. Она часто встречается в заданиях на чтение и диалог.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housekeeping, room service, breakfast included и extra charge показывают, какие услуги входят в стоимость, а какие оплачиваются отдельно. Это важно для понимания реальных условий проживания и бюджета поездки.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конструкции to book a room, to confirm a reservation, to pay in advance и to ask for a receipt отражают типичные действия гостя. Они нужны для коротких, но точных реплик в отеле.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особенно важно различать room, suite, single, double и twin. Эти слова помогают правильно выбрать размещение и избежать путаницы при бронировании или чтении описания номера.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номеров и услуги в отеле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Single room, double room, twin room, family room, suite и apartment-style room различаются по размеру, количеству мест и уровню комфорта. Эти слова часто используются в описании вариантов размещения.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для 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Бесплатный Wi‑Fi, breakfast, laundry service, airport transfer и luggage storage повышают удобство проживания. В рекламных текстах именно такие услуги часто помогают гостю выбрать подходящий отель.
</a:t>
            </a:r>
            <a:endParaRPr lang="en-US" sz="987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Круглосуточный 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24-hour reception, room service и gym показывают, насколько отель ориентирован на постоянную поддержку гостей. Эти выражения особенно полезны при чтении сайтов бронирования и туристических объявлений.
</a:t>
            </a:r>
            <a:endParaRPr lang="en-US" sz="964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pool и другие зоны отдыха обычно упоминаются в описаниях более комфортных отелей. Такая лексика помогает понять, чем один вариант размещения отличается от другого.
</a:t>
            </a:r>
            <a:endParaRPr lang="en-US" sz="987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с планом номера, иконками услуг и стойкой регистрации делают новые слова наглядными. Это облегчает запоминание и связывает лексику с реальными предметами и действиями.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8548" y="1762825"/>
            <a:ext cx="351750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категорий размещения и их особенностей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отеля связан с уровнем сервиса, целевой аудиторией и характерной лексикой.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категория, тем шире набор услуг и тем богаче словарь описания сервиса.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описаниям категорий размещения в англоязычных туристических материалах.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гостя от поиска отеля до выезда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сценарий общения в гостинице и соответствующие речевые действия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информацию о бронировании на английском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правила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Pets allowed и Non-smoking rooms only сообщают о специальных условиях проживания. Такие формулировки нужно читать особенно внимательно, потому что они напрямую влияют на возможность заселения.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заезда и выезда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Check-in time и check-out time определяют, когда можно заселиться и когда необходимо освободить номер. Нарушение этих сроков может привести к ожиданию или дополнительной плате.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налоги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per night, taxes included и city tax показывают, сколько действительно придётся заплатить. Важно внимательно читать, включены ли налоги в итоговую сумму и есть ли дополнительные сборы.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отмены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cancellation и non-refundable booking означают разные правила изменения брони. Одно слово может полностью изменить возможность отмены и повлиять на стоимость, поэтому условия нужно проверять заранее.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No prepayment needed и Pay at the property помогают понять, когда вносится деньги. Это особенно важно для планирования бюджета и выбора удобного способа оплаты.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заселения на ресепшен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 брони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можно фразой I have a reservation under the name… Она помогает быстро назвать свою бронь и перейти к регистрации без лишних объяснений и неловких пауз.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Could I have your ID, please? звучит вежливо и официально. Она показывает, что сотрудник просит документ для подтверждения личности и оформления заселения.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регистрации полезно спросить What time is breakfast served? и Is Wi‑Fi free? Эти вопросы помогают сразу понять важные правила проживания и доступные услуги.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ключ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I get a room key, please? — удобная реплика, если ключ ещё не выдали или нужен повторно. В ответ часто слышно Here is your key card.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время выезда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персонала вроде Your room is ready, Breakfast is from 7 to 10 a.m. и Check-out is at 11 a.m. помогают быстро сориентироваться в распорядке отеля.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отеля гости обычно сначала смотрят на базовый комфорт, а затем — на удобство расположения и дополнительные сервисы.
</a:t>
            </a:r>
            <a:endParaRPr lang="en-US" sz="118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приоритетов путешественников; без привязки к конкретному опросу.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выбирают гости в отеле
</a:t>
            </a:r>
            <a:endParaRPr lang="en-US" sz="336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гостей показывают, что практичность и доступность важнее декоративных преимуществ.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в отеле: предметы и описательные слова
</a:t>
            </a:r>
            <a:endParaRPr lang="en-US" sz="3171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лексике относятся bed, desk, wardrobe, bathroom, mirror, towels, lamp, safe, air conditioner и kettle. Эти слова помогают точно описывать интерьер и находить нужные предметы в номере.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clean, spacious, comfortable, quiet, modern, noisy, narrow и bright позволяют не просто назвать комнату, а оценить её качество. Они часто используются в устных ответах и письменных описаниях.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теме нередко встречаются ключ-карта, кондиционер, рабочий стол и знак Do not disturb. Такие детали помогают понимать ситуацию в номере и правильно отвечать на вопросы.
</a:t>
            </a:r>
            <a:endParaRPr lang="en-US" sz="987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можно сочетать по-разному: a clean room, a spacious bathroom, a quiet hotel, a modern desk. Это развивает гибкость речи и точность описания.
</a:t>
            </a:r>
            <a:endParaRPr lang="en-US" sz="1105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поездкой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назвать предметы в номере и подобрать подходящее прилагательное делает общение в отеле более уверенным. Особенно это полезно, если нужно сообщить о проблеме или попросить замену.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проживания и вежливое поведение в отеле
</a:t>
            </a:r>
            <a:endParaRPr lang="en-US" sz="3320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отелях правила обычно пишутся коротко и официально: no smoking, quiet after 10 p.m., keep your room card with you. Такие надписи легко понять и важно соблюдать без лишних вопросов.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обращении к персоналу лучше использовать could и would: Could you please help me? Would it be possible to get another towel? Такие формулы звучат уважительно и подходят для любой ситуации.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гостям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Гостям следует не шуметь в коридорах, не мешать соседям и бережно пользоваться общими вещами. Это помогает поддерживать спокойную атмосферу и показывает культурное поведение.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номере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Полотенца, посуда и мебель остаются в номере, если администрация не разрешила иначе. Аккуратное обращение с имуществом отеля снижает риск штрафов и делает проживание комфортным для всех.
</a:t>
            </a:r>
            <a:endParaRPr lang="en-US" sz="1295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персоналом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ресепшен важно говорить спокойно, четко и без резких формулировок. Вежливый тон помогает быстрее решить вопрос, получить нужную информацию и произвести хорошее впечатление.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8203"/>
            <a:ext cx="3856200" cy="1831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надписи в отеле обычно очень короткие, но содержат точные инструкции и возможные последствия их нарушения.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 легко запомнить, а понимание последствий помогает избежать конфликтов и лишних расходов.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гостиничных правил на английском языке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отельные правила и их английские формулировки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175" y="141946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056" y="141946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3775" y="142608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5544" y="3188388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гостя и важные предупреждения
</a:t>
            </a:r>
            <a:endParaRPr lang="en-US" sz="2849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доступ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019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Electronic key cards защищают номер от посторонних и помогают контролировать вход. Гостю важно не передавать карту другим людям и всегда хранить её отдельно от карточек и денег.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общих зонах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34575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CCTV in common areas повышает безопасность в коридорах, у входа и в холле. Это особенно важно в больших отелях, где много гостей и персонала.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выходу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7447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заселением полезно запомнить emergency exits и проверить ближайший маршрут эвакуации. Знание выхода экономит время в экстренной ситуации и снижает панику.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сигнализация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901950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Smoke alarms и fire alarm предупреждают о дыме и опасности. Гостю нужно внимательно читать emergency instructions и не игнорировать сигналы тревоги, даже если они кажутся ложными.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под защитой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834575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деньги и другие valuables лучше хранить в safe или брать с собой. Такой привычки достаточно, чтобы уменьшить риск theft и неприятных потерь во время поездки.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дополнительные услуги в отеле
</a:t>
            </a:r>
            <a:endParaRPr lang="en-US" sz="309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как часть удобства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отелях breakfast buffet уже включён в стоимость, поэтому утром гости могут быстро поесть без дополнительных решений. Для школьника это удобно: меньше расходов, понятный режим и больше времени на экскурсии.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по запросу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услуги доступны only on request: room service, laundry или airport shuttle. В описании отеля такие пункты помогают понять, что именно входит в проживание, а за что нужно доплачивать отдельно.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возможности для отдыха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часто выбирают hotel not only for the room, but also for gym, swimming pool, luggage storage and concierge. Эти услуги делают поездку комфортнее и особенно заметны в больших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базовая цена номера обычно самая высокая, но дополнительные пункты заметно меняют итоговую сумму. Перед бронированием стоит проверять, что уже включено в тариф.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расходов при бронировании отеля; значения условные, для наглядности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проживания и основные статьи расходов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недорогой номер может стать дороже из-за налогов, депозита и сервисов. Полная стоимость видна только после чтения условий бронирования.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 и способы их обозначения на английском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 номере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room is too noisy, it is better to speak politely and explain the problem clearly. Можно сказать: The problem is that the room is too noisy at night.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Wi‑Fi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Wi‑Fi is not working, use simple and direct language. A useful phrase is: Could you help me? The internet connection in my room is not working.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Неполадки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air conditioner is broken or the shower has no hot water, describe only one issue at a time. This makes it easier for reception to respond quickly.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брони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booking details are wrong, check the confirmation and mention the exact difference. A clear sentence is: I would like to change my room because the booking information is incorrect.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explaining the issue, ask for a solution and repeat the result to make sure you understood it correctly. This is a practical habit for real travel situations.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проблеме в отеле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обращения в гостинице: от замечания проблемы до подтверждения решения.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 отеле: готовые речевые модели для 10 класса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номер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вежливо спросить о наличии мест: Excuse me, do you have any rooms available? Такая фраза помогает начать разговор спокойно и подходит для любой стойки регистрации.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завтрака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уточнить расписание, можно спросить: What time is breakfast served? Этот вопрос полезен, когда нужно спланировать утро и не опоздать к началу обслуживания.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полотенце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номере чего-то не хватает, используйте простую просьбу: Could I have an extra towel, please? Вежливое обращение повышает шанс получить помощь быстро и без недоразумений.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неполадке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проблеме лучше говорить точно: I’m sorry, but the shower is not working properly. После этого можно добавить просьбу: Could you help me, please?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пройти к выходу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лифт или выход, задайте прямой вопрос: Could you tell me where the lift is? Краткий ответ и благодарность делают диалог естественным и грамотным.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8548" y="1762825"/>
            <a:ext cx="351750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Мини-чек-лист путешественника перед заселением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регистрацией полезно подготовить документы, способы оплаты и контактные данные отеля, чтобы не терять время на ресепшен.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нужные вещи собраны заранее, регистрация проходит быстрее, а риск стресса и задержек заметно снижается.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для поездки и заселения в отель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освоена: уверенное общение в отеле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10 класса может понять объявления, забронировать номер, вежливо обратиться на ресепшен и сообщить о проблеме. Эти навыки делают поездку спокойнее, безопаснее и намного практичнее.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2026-05-31T14:53:50Z</dcterms:created>
  <dcterms:modified xsi:type="dcterms:W3CDTF">2026-05-31T14:53:50Z</dcterms:modified>
</cp:coreProperties>
</file>