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рельефа Земли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постоянно меняется: одни формы растут, другие разрушаются и переносятся под действием сил Земли и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Земли не остаётся неизменным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— не неподвижная «оболочка». Плиты смещаются, реки размывают и переносят наносы, ветер и лед меняют породы, а море разрушает берега. Скорость зависит от климата, склонов, пород и растительности; в городах добавляется влияние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силы, изменяющие рельеф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поднимают одни участки земной коры и опускают другие. На границах плит возникают горные цепи, разломы и впадины, а также вулканические пояса.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столкновении плит формируются высокие горные системы, а при их расхождении образуются рифты и области активного вулканизма. Эти процессы меняют крупные формы рельефа на больших территориях.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вызывают смещения блоков пород, провоцируют обвалы и оползни. Вулканические извержения создают новые лавовые поля и конусы, а иногда приводят к появлению новых островов.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современных изменений рельефа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хорошо видно: катастрофические локальные процессы меняют участок за минуты и часы, тогда как тектоника и береговые изменения идут намного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точного сравнения единиц измерения диаграмма показывает ключевую мысль: рельеф формируется одновременно в медленном и очень быстром режимах — в зависимости от процесса.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диапазонам скоростей из условия (без привязки к конкретным регионам и датам).
</a:t>
            </a:r>
            <a:endParaRPr lang="en-US" sz="12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эрозия и аккумуляция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Размыв, перенос и отложение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размывают берега, углубляют русла и переносят частицы — песок, глину, ил и гальку. В верхнем течении чаще преобладает размыв, в среднем — перенос, в нижнем — накопление наносов.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появляется в итоге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формируются долины, поймы, старицы, речные террасы и дельты. На местности заметны меандры, подмытые берега и участки, где течение постепенно «оседает» и откладывает наносы, особенно после паводков.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077223"/>
            <a:ext cx="4164900" cy="2946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процессы и формы рельефа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работают по-разному: размывают, шлифуют, переносят и откладывают материал, а человек меняет поверхность напрямую.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территория может менять рельеф из-за разных факторов: климат и ландшафт задают условия, а тип силы определяет, что именно разрушится и где отложатся наносы.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географии; данные соответствуют описанию из условия.
</a:t>
            </a:r>
            <a:endParaRPr lang="en-US" sz="13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 мощная сила рельефообразования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Шлифовка и перенос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движутся медленно, но действуют сильно: они царапают и шлифуют породы, углубляют долины и перемещают крупные обломки на большие расстояния, чем «следят» за формами рельефа.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особенно заметно в горах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ледники заметнее меняют рельеф, потому что температура ниже, а снег сохраняется дольше. Поэтому даже отдельные ледниковые участки могут сильно изменить долины и склоны.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после таяния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ледники отступают, остаются характерные формы: морены, камовые холмы, озёра и троговые долины. Эти «остатки» позволяют учёным восстанавливать, где и как проходило оледенение.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прошлом ледники существенно переработали рельеф северных территорий России, Скандинавии и Канады. Это видно по сочетанию долин, котловин и отложений, оставленных бывшими ледовыми потоками.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овраг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событий: от дождя или таяния снега до разрастания промоины.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обвалы и сели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— это смещение масс горных пород и почвы вниз по склону. Он чаще возникает при переувлажнении, подрезке склонов и наличии слабых глинистых пород, которые теряют устойчивость.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— грязекаменный поток, который движется по горным руслам после ливней или быстрого таяния снега. Эти явления опасны для дорог, мостов, домов и горных посёлков, потому что происходят внезапно.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— это быстрое падение крупных глыб со скал и обрывов. Обычно причиной становятся нарушения равновесия пород, а также воздействие воды, ветра и выветривания, которые со временем ослабляют крепость уступов.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хозяйственная деятельность человека меняет рельеф
</a:t>
            </a:r>
            <a:endParaRPr lang="en-US" sz="225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деятельность меняет не только форму поверхности, но и то, как течёт вода: где она скапливается, где размывает, а где усиливается риск оползней.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наибольшие преобразования связаны с добычей и крупным строительством; это обычно затрагивает большие площади и меняет устойчивость склонов.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приведены по круговой диаграмме из условия (проценты без указания источника и даты).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Ступенчатые стенки и «срез»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— это глубокая выемка, которую делают при добыче полезных ископаемых. Его стенки часто спускаются ступенями: так удобнее работать технике и устойчивее держать откосы. Рядом обычно видны четкие границы между слоями пород.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Отвалы и терриконы рядом с рабочей площадкой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Вынутую породу складируют на месте добычи: появляются отвалы и терриконы. Эти формы рельефа часто хорошо различимы даже издалека, потому что отличаются по цвету и плотности. Они меняют естественный облик долины или холма и требуют последующего восстановления.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техники до рекультивации: что остаётся после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карьеров заметны следы строительной техники, резкие линии склонов и большие объёмы вынутой породы. После завершения разработки рельеф не должен оставаться «в разрезе»: проводят рекультивацию, чтобы приблизить территорию к природным условиям.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как искусственная форма рельефа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процессы и изменение морских берегов
</a:t>
            </a:r>
            <a:endParaRPr lang="en-US" sz="2439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резко ускоряют разрушение: сильные волны работают по берегу чаще и энергичнее. Когда уровень моря растёт, низкие участки дольше оказываются под водой, и размыв усиливается.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заметны даже за один сезон. В районах сильных волн берег может отступать или, наоборот, наращиваться, а форма пляжей и кос меняется после каждого периода штормов и затишья.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волны разрушают береговые скалы и подмывают обрывы, одновременно переносит песок вдоль линии берега. Из-за этого формы береговой линии постоянно перестраиваются под действием прибоя и течений.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крутых побережьях возникают клифы, ниши вымывания и обвалы, ведь разрушение идёт в первую очередь у основания. Низкие берега чаще формируют пляжи, косы и пересыпи из накопившегося песка.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55" y="982188"/>
            <a:ext cx="3732090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рельефа и их происхождение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рельефа может складываться не из одного процесса, а из нескольких: например, горы создаёт тектоника, а дальше их «дорабатывают» вода, ветер и ледники.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«комбинации причин»: где-то рельеф создаёт главным образом тектоника, а где-то — накопление или разрушение. При этом вклад внешних процессов часто продолжается и после формирования структуры.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курса географии по процессам рельефообразования (тектоника, вода, ветер, лёд, море).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846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173" y="2186677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рельефа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снимкам можно сопоставлять изменения берега рек, горных склонов и городских территорий. Они помогают замечать последствия наводнений, землетрясений, извержений и строительства.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даёт детальные изображения местности с воздуха. Её используют, чтобы отслеживать русла, подмытые участки и признаки оползней, сравнивая разные сезоны.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 высот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высот показывают перепады высот, крутизну склонов и направления стока воды. Это упрощает анализ опасных участков и планирование наблюдений.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GPS-измерения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GPS-измерения помогают фиксировать перемещения точек на местности. Так отслеживают динамику склонов, деформации и изменения, которые трудно заметить «на глаз».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проводят осмотры и измерения на конкретных участках. Комбинация наблюдений с данными дистанционного зондирования делает выводы по происхождению форм рельефа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ускоряющие изменение склонов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растёт, когда вода легко попадает в почву: оголённая поверхность и рыхлые породы быстрее теряют устойчивость. Поэтому после сильных ливней склон может меняться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подчеркивают: главные ускорители — крутые склоны, сильное увлажнение и утрата растительного покрова. Строительство и распашка увеличивают нагрузку, повышая вероятность оползней и осыпей.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риска, перечисленные в исходном описании с качественным ранжированием; точные числовые значения отсутствуют.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новый тип преобразованного рельефа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поверхность земли меняется из-за выемок, насыпей, выровненных площадок и подземных сооружений. На склонах и берегах часто появляются укрепления, меняющие природные очертания местности.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 бетон уменьшают впитывание воды в почву, поэтому усиливается поверхностный сток. После сильных дождей это повышает риск подтоплений и размыва грунта у дорог, дворов и коммуникаций.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рельеф становится искусственным: его форма зависит от улиц, зданий, метро, мостов и инженерных сетей. Даже небольшие перепады высот могут влиять на ливневую канализацию и направление течения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изменение поверхности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или быстрое таяние снега запускают цепочку: от стока воды до отложения наносов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 от опасных процессов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Лесонасаждение и террасирование склонов уменьшают разрушение. Подпорные стенки, укрепление берегов и регулирование застройки снижают нагрузку на почву и берега.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опасных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вероятны оползни, ограничивают строительство на склоновых участках. Важно контролировать состояние плотин и вести регулярные наблюдения за береговой линией.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на территориях паводков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районов с частыми паводками применяют дамбы и водоотводные каналы. Дополняют их берегоукрепительными сооружениями, чтобы уменьшить размыв и подтопления.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рисков для людей и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помогает защитить территории, дороги и здания. Чем раньше выполняется профилактика и контроль, тем меньше последствия опасных процессов.
</a:t>
            </a:r>
            <a:endParaRPr lang="en-US" sz="12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современное развитие рельефа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 одним из ключевых факторов преобразования рельефа в XXI веке. Особенно заметны изменения там, где активно строят, добывают полезные ископаемые и обустраивают берега рек и морей.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на побережьях последствия процессов проявляются быстрее, потому что рельеф там более «подвижный» по условиям. Поэтому наблюдение и грамотное планирование особенно важны.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рельефа идёт сразу в двух темпах: крупные формы меняются медленно, а мелкие — могут перестраиваться быстро. Это видно на примерах рек, склонов и берегов.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задают основу рельефа: поднимают одни участки и опускают другие. Затем внешние факторы — вода, ветер, лёд и море — каждый день «перерабатывают» более мелкие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живая система, которую формируют силы внутри и снаружи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— результат постоянного взаимодействия внутренних и внешних сил: тектоника создаёт крупные формы, а реки, ледники, ветер, море и человек разрушают, переносят и откладывают породы. Понимание процессов помогает оценивать опасности и бережно относиться к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2026-05-11T18:34:39Z</dcterms:created>
  <dcterms:modified xsi:type="dcterms:W3CDTF">2026-05-11T18:34:39Z</dcterms:modified>
</cp:coreProperties>
</file>