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Пивоварова. Весёлые стихи о школе и детях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стихи о школьной жизни, дружбе и смешных детских историях.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писала короткие и понятные стихи, в которых обычный школьный день превращается в весёлую историю. Её тексты особенно близки младшим школьникам: в них узнаются знакомые чувства, ситуации и добрые шутки.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голос детства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поэтессы и её книжный мир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часто встречаются класс, перемена, ответы у доски и разговоры после уроков. Эти детали создают узнаваемый мир, в котором всё выглядит привычно, но любое маленькое событие может обернуться смешной историей. Именно поэтому стихи легко представить на иллюстрации.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среди книг и тетрадей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легко представить портрет Ирины Пивоваровой, а рядом — яркие обложки детских книг. Школьные тетради, карандаши и рисунки подчёркивают, что её стихи связаны с детским чтением и учёбой. Такой образ сразу настраивает на лёгкое и тёплое настроение.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игрушки и ребячьи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Пивоваровой живут двор, игрушки, детские игры и обычные беседы ребят. Мир кажется простым, но в нём постоянно происходит что-то неожиданное: кто-то спорит, кто-то спешит, кто-то мечтает. Такая повседневная картина особенно хорошо смотрится рядом с яркими рисунками.
</a:t>
            </a:r>
            <a:endParaRPr lang="en-US" sz="10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пишет поэтесса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Пивоваровой школа никогда не кажется скучной. Перемена, урок, ответ у доски или домашнее задание становятся началом маленькой истории с неожиданным и смешным поворотом.
</a:t>
            </a:r>
            <a:endParaRPr lang="en-US" sz="1277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ссорятся, мирятся и учатся слышать друг друга. Через обычный разговор поэтесса показывает, как важно быть внимательным, честным и добрым к товарищам.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 фантазии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заметить детскую выдумку. Обычная ситуация вдруг превращается в игру воображения, где даже простой предмет или случайная реплика получают новое, забавное значение.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недоразумения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замечает маленькие промахи без строгости. Неловкость, забывчивость или торопливость становятся поводом для улыбки и помогают ребёнку увидеть себя со стороны.
</a:t>
            </a:r>
            <a:endParaRPr lang="en-US" sz="12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стихи легко запоминаются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помогают быстро схватить ритм и не терять мысль. Стихотворение звучит ясно, поэтому его удобно читать вслух и запоминать почти сразу.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слышится живой детский разговор. Реплики героев делают стихотворение похожим на сценку, где каждое слово звучит естественно и понятно.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удерживать внимание и угадывать продолжение строки. Благодаря этому стих звучит звонко, а смешные места сразу выделяются на слух.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удобный ритм. Ребёнку легче следить за текстом, а чтение превращается в весёлую и уверенную игру.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герои и живые характеры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школьники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Пивоваровой часто задают вопросы, спорят и пытаются всё понять. Их любопытство делает стихотворение живым, а знакомые детские реакции вызывают улыбку.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и торопливые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забывает вещь, кто-то путает слова, а кто-то слишком спешит. Такие поступки выглядят смешно, но поэтесса показывает их мягко и без насмешки.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Старательные и упрямые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персонажи очень хотят всё сделать правильно, хотя у них не всегда получается сразу. Их старание особенно трогает, потому что в нём видна настоящая детская настойчивость.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смешной герой не кажется плохим. Автор смотрит на него с пониманием, поэтому улыбка в стихах остаётся тёплой и дружелюбной.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маленькая история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обычный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привычной ситуации: школа, двор, разговор с другом или домашнее дело. Читатель быстро узнаёт знакомый момент и легко входит в историю.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маленькая проблема
</a:t>
            </a:r>
            <a:pPr algn="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забавная трудность: что-то потерялось, кто-то опоздал, перепутал, поспорил или смутился. Именно здесь сюжет становится особенно живым и смешным.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неожиданная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разрешается просто и ясно. Остаётся добрая шутка, маленький вывод и ощущение, что даже неловкая ситуация может закончиться удачно.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в обычной детской жизни к смешному и доброму финалу.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Ирины Пивоваровой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1939–1986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поэтессы, в которые она создала свои добрые и смешные стихи.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Ирине Пивоваровой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связан с её книгами для детей, где шутка никогда не ранит, а помогает лучше понять героя и его поступок.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стихам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тетради, портфели, доска, карандаши и парты. Такие предметы сразу помогают узнать мир стихотворения и почувствовать, что действие происходит рядом с читателем.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хорошо смотрятся улыбающиеся дети, котята, щенки или воробьи. Живые мордочки и выразительные позы передают шутку и делают сцену запоминающейся.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светлые, тёплые цвета, чтобы сохранить лёгкое настроение текста. Яркие пятна оживляют страницу и не делают картинку тяжёлой.
</a:t>
            </a:r>
            <a:endParaRPr lang="en-US" sz="1181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двор, перемена, игровая площадка или класс с открытым окном. Такой фон помогает показать обычную детскую жизнь, в которой и рождаются смешные истории.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770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школы в стихах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занимают школьные разговоры: кто с кем сидит, кто что сказал, кто помог и кто подшутил. Такие сцены делают стихотворения очень близкими младшим школьникам.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достижение — выученное правило, правильный ответ или аккуратная тетрадь — у Пивоваровой звучит как важное событие. Благодаря этому школьная жизнь кажется светлой и поддерживающей.
</a:t>
            </a:r>
            <a:endParaRPr lang="en-US" sz="131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стихах Пивоваровой начинается с обычного звонка, но сразу превращается в маленькое приключение. Перемена, урок и дорога в класс звучат живо и весело, будто всё происходит прямо сейчас.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ответ у доски у поэтессы становится поводом для волнения, смеха и неожиданной находчивости. Детям легко узнать знакомое чувство, когда хочется вспомнить всё правильно и не растеряться.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в этих стихах не выглядит скучной обязанностью. Она показывает, как ребёнок старается, путается, исправляется и всё же радуется маленькому успеху после выполненного задания.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общения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стихов учатся не спорить бесконечно, а искать общий выход. Поэтесса показывает, что мириться и договариваться гораздо полезнее, чем упрямо отстаивать только своё.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и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дети делятся, помогают и замечают, когда другому нужна поддержка. Простые жесты доброты звучат особенно тепло и делают дружбу настоящей, а не нарисованной.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без упрёка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ошибается, стихотворение не осуждает его строго. Оно мягко напоминает, что лучше признаться, исправиться и не прятать правду за капризами или шутками.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улыбкой всегда есть урок общения: слушать собеседника, не перебивать и говорить спокойно. Такие строки помогают детям видеть, как слова могут дружить, а не ссорить.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стихов: простота и игра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Пивоварова выбирает слова, которые ребёнок легко узнаёт и понимает. Благодаря этому стихотворение читается свободно, без трудных объяснений, и сразу вызывает доверие у младшего читателя.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строки часто звучат как живой детский разговор. Реплики, восклицания и короткие ответы создают ощущение, что герой сам рассказывает свою смешную историю.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любит повторы, рифмующиеся созвучия и звукоподражания. Они делают текст музыкальным, а смешные места — особенно заметными и запоминающимися на слух.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уменьшительные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слова придают стихам теплоту и домашнее настроение. Из-за них даже обычные предметы и события кажутся ближе, добрее и по-настоящему детскими.
</a:t>
            </a:r>
            <a:endParaRPr lang="en-US" sz="13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интонация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ролям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удобно читать по ролям, потому что в них часто есть диалог. Тогда каждый голос получает свой характер: один удивляется, другой отвечает, а третий хитро смеётся.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Интонацией легко передать радость, вопрос, обиду или озорство. Даже одно и то же слово в стихах может звучать по-разному и менять настроение всей сцены.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не сбиваться и держать ровный темп. При чтении вслух ритм звучит уверенно, а смешные моменты становятся ещё выразительнее.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концовка читается с улыбкой и нужной паузой, история запоминается лучше. Именно в конце часто слышится самое важное: доброта, дружба или маленький урок.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страница детской книги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на которой легко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Открываешь книгу — и видишь крупный шрифт, короткие строки и много воздуха вокруг текста. Страница не перегружена, поэтому ребёнок быстро находит начало и не устаёт от чтения. Рядом могут быть весёлые рисунки, которые подсказывают настроение стихотворения.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которая сразу улыбается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яркой обложке обычно хочется задержать взгляд: она обещает добрую и смешную историю. Рисунки, светлые цвета и аккуратное оформление помогают почувствовать, что внутри ждут понятные детям стихи и знакомые школьные приключения.
</a:t>
            </a:r>
            <a:endParaRPr lang="en-US" sz="12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любят дети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знакомы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узнать себя: кто-то опоздал, кто-то забыл вещь, а кто-то слишком торопился. Такие знакомые эпизоды вызывают улыбку и сразу делают текст близким.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похожи на одноклассников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Пивоваровой ведут себя так, как настоящие дети: спорят, мирятся, хитрят и стараются. Поэтому читатель не смотрит на них со стороны, а узнаёт в них свой класс.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не ранят и не смущают. Поэтесса умеет шутить мягко, так что ребёнок смеётся вместе с героями, а не над ними.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конец радует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начале что-то не получается, финал обычно оставляет светлое чувство. Дети любят такие стихи за надежду, тепло и понятный хороший итог.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стихи Пивоваровой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говорить о вежливости, ответственности и дружбе простыми словами. Ребёнок легче понимает, почему важно извиняться, делиться и быть внимательным к другим.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юмора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учат замечать забавное в обычном дне. Это развивает доброжелательный взгляд на мир и помогает относиться к ошибкам спокойнее.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строки и звучные рифмы помогают ребёнку слышать темп речи. Это полезно для выразительного чтения и для запоминания стихотворения наизусть.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важно замечать, как одно точное слово меняет картину или настроение. Ребёнок учится слушать текст внимательно и ценить выразительные детали.
</a:t>
            </a:r>
            <a:endParaRPr lang="en-US" sz="120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речь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ясные строфы удобно повторять и пересказывать. Так тренируются память, чёткая речь и умение рассказывать о событии последовательно.
</a:t>
            </a:r>
            <a:endParaRPr lang="en-US" sz="12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стихотворения особенно подходят для знакомства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первого чтения лучше брать небольшие стихотворения. Их легко прочитать за один раз, не потерять мысль и сразу почувствовать настроение автора.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школе и друзьях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классе, перемене, игре и разговоре с приятелем особенно понятны младшим школьникам. В них много близких ситуаций и узнаваемых чувств.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доброй шуткой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стихотворения, где есть смешной поворот, но нет резкости. Добрая шутка помогает ребёнку заинтересоваться и не бояться поэтического текста.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понятным финалом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для знакомства стихи имеют ясную концовку: всё объясняется, герой делает вывод или просто улыбается. Такой итог легко запоминается и вызывает желание читать дальше.
</a:t>
            </a:r>
            <a:endParaRPr lang="en-US" sz="13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среди детских поэтов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повседневных радостей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занимает заметное место среди авторов, которые умеют писать о самом обычном и делать его интересным. Её стихи напоминают о школьной жизни, играх и маленьких открытиях, поэтому рядом с ними естественно смотрятся и другие любимые детские книги. На такой иллюстрации особенно хорошо видны общие черты доброй детской поэзии.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рядом с любимыми историями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книгу Пивоваровой ставят рядом с другими детскими стихами, получается тёплый и знакомый уголок чтения. Обложки, рисунки и яркие корешки подсказывают, что все эти книги объединяют ясный язык, светлое настроение и внимание к ребёнку.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остаются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Ирины Пивоваровой легко запоминаются, потому что в них есть правда детской жизни, мягкий юмор и доброта. Они учат замечать радость в обычных днях и читать с улыбкой.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2026-05-27T14:28:15Z</dcterms:created>
  <dcterms:modified xsi:type="dcterms:W3CDTF">2026-05-27T14:28:15Z</dcterms:modified>
</cp:coreProperties>
</file>