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6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танцы: музыка, движение и история
</a:t>
            </a:r>
            <a:endParaRPr lang="en-US" sz="2762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прошлое через танец, музыку и красивые старинные движения.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танцы появились много веков назад в Европе и России. Их исполняли во дворцах, на балах, свадьбах и праздниках. Музыка, осанка и костюмы делали каждый танец особенным.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жили старинные танцы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помогал людям радоваться вместе, знакомиться и чувствовать себя частью праздника. Он объединял гостей лучше любых долгих разговоров.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старинных танцах ценились вежливые поклоны, спокойные шаги и умение двигаться рядом, не мешая партнёру. Это было настоящее искусство хороших манер.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движение подчинялось музыке, поэтому танец напоминал маленькую мелодию для ног. Чем точнее шаги, тем красивее выглядело выступление.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танцевали раньше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Полонез — торжественное шествие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танец похож на парадное шествие под музыку: пары движутся по большому залу, а вокруг сияют свечи, нарядные платья и торжественные костюмы.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Полонез танцевали медленно и очень красиво. Он часто открывал бал, поэтому в нём особенно важны были ровная спина, плавные шаги и спокойное достоинство.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менуэт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Дворы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Менуэт стал особенно популярен при дворах Европы. Его танцевали в залах, где ценили изящество, аккуратность и безупречные манеры.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Изящные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танце появлялись маленькие шаги, лёгкий поклон и плавный поворот. Движения были спокойными, но очень точными и красивыми.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вежливости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Менуэт считали настоящим уроком хорошего тона. Он показывал, как важно быть внимательным, учтивым и держаться с достоинством.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25" y="3293618"/>
            <a:ext cx="160200" cy="12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781" y="4201430"/>
            <a:ext cx="152888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вальса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 легко узнать по плавному вращению пар. Танцоры как будто плывут по залу, не спеша и почти не замечая времени.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Трёхдольный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вальса звучит размеренно и помогает делать шаги в нужном темпе. Благодаря этому пары двигаются дружно и уверенно.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вальсе важно чувствовать партнёра и двигаться вместе. Тогда повороты получаются мягкими, а танец — лёгким и красивым.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 часто кажется немного сказочным. Он создаёт ощущение праздника, когда всё вокруг становится светлее и торжественнее.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полька покорила Европу своей живостью, подскоками и радостным ритмом.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распространении польки в Европе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полька вошла в моду и быстро стала любимым танцем на балах и праздниках.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танцы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танцы были свободнее придворных: в них можно было плясать широко, весело и смело, не боясь строгих правил зала.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движениях часто встречались притопы, хлопки, круги и быстрые шаги. Они делали танец звонким, живым и очень заметным.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Танцевали по-разному: в паре, в кругу или даже по одному. Каждый участник мог показать свой характер и настроение.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танец сопровождали припевки и частушки, поэтому он звучал не только в ногах, но и в голосах.
</a:t>
            </a:r>
            <a:endParaRPr lang="en-US" sz="9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хоровод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кругу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зелёной лужайке танцующие берутся за руки и образуют большой круг. Движение получается плавным и дружным, словно все вместе ведут невидимую линию по земле. Ленты и венки добавляют праздничное настроение.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напоминает солнечный знак, потому что круг в нём символизирует солнце, единство и добрые отношения между людьми. На таком рисунке особенно красиво смотрятся улыбки, народные костюмы и лёгкий летний ветер.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танцоров в старину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платья дам помогали создавать плавные движения, а широкие юбки красиво кружились в танце. Из-за такой одежды шаги приходилось делать особенно аккуратно.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Кавалеры надевали фраки, камзолы и высокие воротники. Такая одежда подчёркивала осанку и делала движения более строгими и парадными.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танцах носили рубахи, сарафаны, пояса и сапоги. По костюму можно было сразу понять, к какой традиции и времени относится танец.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68439"/>
            <a:ext cx="153900" cy="123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7624" y="1853049"/>
            <a:ext cx="153900" cy="15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121" y="1853049"/>
            <a:ext cx="153900" cy="153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6616" y="1853049"/>
            <a:ext cx="153900" cy="153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1125" y="1861599"/>
            <a:ext cx="153900" cy="13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музыка звучала в танцах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13125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часто вела мелодию и помогала танцорам слышать, когда делать шаг, поворот или поклон. Её звук делал танец мягким, певучим и очень выразительным.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1576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добавляла лёгкость и будто рисовала в воздухе тонкие музыкальные линии. Под неё особенно удобно танцевать плавно, не торопясь, будто музыка сама подсказывает дорогу.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21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задавал чёткий пульс танца. Благодаря ему танцоры знали, где сильная доля, и могли шагать дружно, не сбиваясь, как хорошая танцевальная команда.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646622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звучал звонко и весело, поэтому особенно подходил для плясовых танцев. Его ритм подталкивал к подскокам, хлопкам и бодрым движениям, от которых хочется улыбаться.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391134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Клавесин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Клавесин придавал старинной музыке торжественность и особый блеск. Его звук хорошо подходил для балов, где важно было сохранять красивую осанку и плавный, уверенный шаг.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балы в старину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Свадьбы и семейные торжества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сопровождали важные события в семье. Они помогали гостям радоваться вместе и делали праздник шумным, тёплым и запоминающимся.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1593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 народные гулянья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праздниках люди танцевали свободнее и веселее. Здесь звучали песни, смех и ритмы, под которые легко было пуститься в пляс.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0063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во дворце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начинался очень торжественно. Гости входили в зал, кланялись, выбирали пару и ожидали музыку, как маленькое чудо.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8548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 беседы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танца люди отдыхали, разговаривали и снова выходили в круг. Так праздник продолжался долго, красиво и по-настоящему нарядно.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старинного танца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танец начинается, развивается и заканчивается в нужном ритме.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старинных танцев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старинных танцах важен ровный ритм. Он помогает двигаться вместе и не сбиваться, даже если музыка звучит по-разному.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везде есть красивые позы и вежливое приветствие. Танец начинается не с суеты, а с уважения к партнёру и к музыке.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танцы учат запоминать порядок движений. Сначала поклон, потом шаги, повороты и только затем следующий рисунок танца.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бальные, и народные танцы стремятся к красоте. Просто один выглядит строго и торжественно, а другой — свободно и весело.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381928"/>
            <a:ext cx="160200" cy="12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25" y="3293618"/>
            <a:ext cx="160200" cy="12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бальные и народные танцы отличаются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Бальные танцы выглядят сдержанно и торжественно. Народные — шире, живее и свободнее, будто музыка зовёт не стоять на месте ни секунды.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Партнёры и круг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бальных танцах часто важны пара и поклоны. В народных танцах люди могут собираться в круг, в цепочку или танцевать по одному.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бала выбирали нарядные платья, фраки и камзолы. В народных танцах носили рубахи, сарафаны, пояса и удобную обувь для пляски.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музыки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Бальная музыка звучит плавнее и строже. Народная чаще бывает звонкой, задорной и такой бодрой, что ноги сами хотят пуститься в пляс.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танцы в картинах и книгах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 старинных изображениях нередко заметны свечи, оркестр и большие окна. Они помогают представить, как свет, музыка и движения создавали праздничное настроение.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Художники и авторы книг часто изображали танцы на балах и праздниках. По таким рисункам можно увидеть, какие были платья, причёски, залы и позы танцоров.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танцы сегодня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Сегодня старинные танцы можно увидеть на школьных праздниках, в музеях и в исторических клубах. Они помогают нам почувствовать атмосферу прошлого без машины времени.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Некоторые танцы исполняют почти так же, как много лет назад. Это похоже на живую открытку из прошлого, только она ещё и движется под музыку.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Такие танцы делают историю ближе и понятнее. Когда видишь шаги, костюмы и поклоны, прошлое перестаёт казаться скучной страницей в учебнике.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изучать старинные танцы интересно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танцы соединяют сразу три дела: историю, музыку и движение. На таком уроке можно не только слушать, но и смотреть, и пробовать самому.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тренируют память и внимание. Нужно запомнить порядок шагов, не перепутать поворот и следить за тем, как движется партнёр рядом.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помогают держать спину ровно и двигаться красиво. Это полезно и на уроке, и в обычной жизни, даже если вы не на балу.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танец легче понять, как жили люди раньше. По костюмам, музыке и праздникам история становится яркой, как будто её показывают в кино.
</a:t>
            </a:r>
            <a:endParaRPr lang="en-US" sz="9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словарь урока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— круговой народный танец. Эти слова помогают не путать разные танцы и лучше понимать, почему каждый из них выглядит по-своему.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Полонез — торжественный танец-шествие. Менуэт — изящный придворный танец. Вальс — кружение в парах. Полька — быстрый весёлый танец.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как живая история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танцы показывают, как люди радовались, общались и украшали праздники. Через музыку, шаги и костюмы история становится живой, яркой и очень подвижной.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2026-05-24T23:07:57Z</dcterms:created>
  <dcterms:modified xsi:type="dcterms:W3CDTF">2026-05-24T23:07:57Z</dcterms:modified>
</cp:coreProperties>
</file>