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речи: книжные стили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язык помогает науке, документам, новостям и литературе?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стили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факт можно рассказать по-разному: в учебнике, заявлении, новости или сказке. Стиль выбирают по цели, адресату и ситуации общения. Это помогает понимать тексты и точно выражать мысли.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функциональный стиль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Функциональный стиль — это способ речи, который используется в определённой сфере общения: в науке, документах, СМИ или литературе. Каждый стиль обслуживает свою задачу.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языковые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стилей различаются слова, типы предложений и построение текста. Одни больше опираются на термины и формулы, другие — на оценку, образность или стандартные обороты.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выбирают не случайно: он помогает либо объяснить, либо оформить, либо убедить, либо создать художественный образ. Поэтому важны не только слова, но и весь способ изложения.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книжных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курсе обычно выделяют научный, официально-деловой, публицистический и художественный стили. Именно они составляют группу книжных стилей и чаще всего встречаются в письменной речи.
</a:t>
            </a:r>
            <a:endParaRPr lang="en-US" sz="9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84" y="1935525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1179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3580" y="3431179"/>
            <a:ext cx="20115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книжных стилей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речь стремится к точной передаче мысли. Слова подбираются так, чтобы смысл был ясен, а возможность двоякого понимания — минимальной.
</a:t>
            </a:r>
            <a:endParaRPr lang="en-US" sz="74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в книжных текстах обычно расположены последовательно: от главного к подробностям, от причины к следствию, от вопроса к выводу.
</a:t>
            </a:r>
            <a:endParaRPr lang="en-US" sz="74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часто используются нейтральные и специальные слова, а также термины. Они помогают говорить о явлениях без лишних эмоций и бытовых деталей.
</a:t>
            </a:r>
            <a:endParaRPr lang="en-US" sz="735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разговорности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разговорной речью в книжных стилях меньше бытовых слов, восклицаний и просторечных выражений. Речь выглядит более сдержанной и продуманной.
</a:t>
            </a:r>
            <a:endParaRPr lang="en-US" sz="729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3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книжных стилей характерны устойчивые выражения и шаблоны. Они делают текст удобным для чтения, оформления и точного понимания в официальной или учебной ситуации.
</a:t>
            </a:r>
            <a:endParaRPr lang="en-US" sz="6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встречается в учебниках, энциклопедиях, докладах и научно-популярных статьях. Он нужен там, где важно точно объяснить явление и передать знания.
</a:t>
            </a:r>
            <a:endParaRPr lang="en-US" sz="736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понятий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научного текста особенно важны определения, термины и факты. Слова подбираются так, чтобы каждый смысл был понятен однозначно и без лишних толкований.
</a:t>
            </a:r>
            <a:endParaRPr lang="en-US" sz="736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 и выводов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научном стиле часто показывают, почему одно явление связано с другим. Поэтому здесь уместны слова и выражения: потому что, следовательно, таким образом.
</a:t>
            </a:r>
            <a:endParaRPr lang="en-US" sz="763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и 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нередко опирается на цифры, схемы, таблицы и примеры. Это помогает не только сообщить информацию, но и сделать её наглядной и доказательной.
</a:t>
            </a:r>
            <a:endParaRPr lang="en-US" sz="740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Объяснение, а не эмоция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научного стиля — объяснить и доказать. Поэтому в нём почти нет эмоциональных оценок, а изложение обычно спокойное, последовательное и ясное.
</a:t>
            </a:r>
            <a:endParaRPr lang="en-US" sz="7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научного стиля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понятие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обычно начинается с определения или объяснения темы. Сначала читателю называют понятие, чтобы сразу задать точные границы обсуждения и избежать путаницы.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определения перечисляют главные признаки явления или объекта. Такой порядок помогает выстроить мысль последовательно и показать, из чего складывается научное объяснение.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научного текста обычно подводится итог. Вывод показывает, к чему ведёт рассуждение, и ещё раз подчёркивает точность и доказательность изложения.
</a:t>
            </a:r>
            <a:endParaRPr lang="en-US" sz="121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информацию понятнее, автор приводит примеры, факты или наблюдения. Они подтверждают сказанное и помогают увидеть, как правило работает на практике.
</a:t>
            </a:r>
            <a:endParaRPr lang="en-US" sz="11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документов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 нужен для законов, приказов, заявлений, справок, инструкций и объявлений. Он используется там, где важны порядок, чёткая форма и юридическая точность.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строгость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документах стараются писать кратко и без эмоций. Лишние подробности не нужны: главное — передать просьбу, сообщение или распоряжение ясно и однозначно.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стиля характерны устойчивые выражения: прошу, разрешить, сообщаем, в соответствии с, назначить. Такие формулы помогают писать документы единообразно и без ошибок.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документа имеет своё место: адресат, название, текст, дата, подпись и реквизиты. Чёткая структура делает официальный текст удобным для проверки и использования.
</a:t>
            </a:r>
            <a:endParaRPr lang="en-US" sz="9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официальный документ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элементов официального текста по школьному курсу русского языка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СМИ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используют в газетах, новостях, репортажах, интервью и статьях. Он связан с темами, которые важны для общества и вызывают интерес у многих людей.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3121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не только сообщает события, но и показывает отношение к ним. Автор может оценивать проблему, подчёркивать важность темы и направлять внимание читателя.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903860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заголовки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публицистических текстов характерны яркие заголовки и короткие запоминающиеся фразы. Они помогают быстро привлечь внимание и сразу обозначить главную мысль материала.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34607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часто встречаются риторические вопросы, обращения и призывные интонации. Это делает речь живой и помогает вовлечь читателя в обсуждение.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65356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использует общественно значимые слова, факты, цитаты и комментарии автора. Выражения обычно понятны, но при этом звучат более эмоционально, чем в научной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различаются не только целью, но и степенью эмоциональности: от строгой нейтральности до яркой образности.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книжных стилей по цели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задача текста, тем строже стиль; чем важнее воздействие на читателя, тем выразительнее речь.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обобщение по функциональным стилям речи.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распознать публицистический стиль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 важная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текст обращается к событиям, которые интересны многим людям: новости, проблемы школы, города, страны. Он старается не только сообщить факт, но и показать его значение для читателя.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 скрывает своей позиции: использует оценочные слова, подчеркивает важность события, одобряет или критикует происходящее. Так текст становится не только информативным, но и убедительным.
</a:t>
            </a:r>
            <a:endParaRPr lang="en-US" sz="778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цитаты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материалах часто приводят точные сведения, высказывания очевидцев, мнения специалистов и комментарии автора. Это помогает сделать сообщение достоверным и показать разные точки зрения на проблему.
</a:t>
            </a:r>
            <a:endParaRPr lang="en-US" sz="768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форма изложения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стремится привлечь внимание: использует короткие выразительные фразы, повторы, сравнения и риторические вопросы. Благодаря этому текст легко читать и проще запомнить его главную мысль.
</a:t>
            </a:r>
            <a:endParaRPr lang="en-US" sz="7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художественный текст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парк в рассказе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осенний парк не просто описан, а как будто оживает. Золотые листья шуршат под ногами, ветер тихо перелистывает страницы аллеи, а скамейка кажется местом для давнего разговора. Через такие детали автор передает спокойствие и легкую грусть.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 сцене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пьесе важны не только слова, но и паузы, жесты, движение героев. Один персонаж говорит резко и отрывисто, другой отвечает мягко и сдержанно, и уже по репликам видно их характеры. Сцена превращается в живой разговор, полный напряжения.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 стихотворении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стихотворении ночь может быть не временем суток, а образом тишины, тайны и ожидания. Луна становится серебряным фонарем, а город засыпает, словно закрывает глаза. Такие сравнения и метафоры помогают почувствовать настроение автора и увидеть привычное по-новому.
</a:t>
            </a:r>
            <a:endParaRPr lang="en-US" sz="81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художественный стиль отличается от других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вместо сообщений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не просто сообщает факт, а создает картину в воображении читателя. Автор выбирает яркие слова, чтобы показать предмет, человека или событие так, будто они стоят перед глазами.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построения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возможны необычный порядок слов, паузы, повторы и разговорные реплики. Это делает текст живым и помогает передать интонацию, настроение и особый ритм произведения.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и намек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в художественном тексте может иметь несколько смыслов сразу. Благодаря этому текст становится глубже: читатель не только понимает событие, но и догадывается о чувствах и мыслях героя.
</a:t>
            </a:r>
            <a:endParaRPr lang="en-US" sz="918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образность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 официально-деловой стили требуют однозначности, поэтому в них важны точные формулировки и строгая логика. Художественный стиль, наоборот, ценит выразительность, настроение и эмоциональное воздействие.
</a:t>
            </a:r>
            <a:endParaRPr lang="en-US" sz="9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зачем нужен каждый книжный стиль и какие языковые средства в нем преобладают.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стили: главное различие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стиля зависит от задачи общения: один текст объясняет, другой оформляет, третий убеждает, а четвертый создает художественный образ.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стиль текста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о чем говорится в тексте. Тема подсказывает, к какой сфере он относится: науке, документам, средствам массовой информации или литературе.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Уточнить цель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выяснить, зачем текст написан: объяснить, сообщить, убедить, оформить просьбу или создать образ. Цель часто сразу сужает круг возможных стилей.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языковые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 слова и предложения: есть ли термины, готовые формулы, оценка, образные выражения или выразительные детали. Именно они помогают отличить стиль точнее.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тема, цель и признаки ясны, можно назвать стиль текста. Для этого сравнивают результат с признаками научного, официально-делового, публицистического и художественного стилей.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книжного стиля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помогает определить стиль по назначению текста и его языковым особенностям.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о четырех стилях, проще не путать научный текст с публицистическим и художественный с разговорным. Это помогает определять стиль по всему тексту, а не по одному слову.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книжных стиля помогают точнее выбирать речь в разных ситуациях.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стили в жизни школьника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встречается научный стиль: определения, правила, примеры и выводы. Он помогает понять материал последовательно и без лишних эмоций.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3121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Справки и заявления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документах используется официально-деловой стиль. Здесь важны точность, вежливые формулы и аккуратное оформление, чтобы просьба или сообщение были понятны сразу.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3903860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объявления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новости и объявления часто написаны в публицистическом стиле. В них есть факты, короткие выразительные фразы и обращение к вниманию читателя.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34607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и пересказы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художественными текстами ученик учится замечать образы, настроение и характеры героев. Это помогает писать более выразительно и точно передавать смысл произведения.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65356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стили помогает быстрее понимать, какой ответ нужен: объяснение, сообщение, оформление документа или анализ текста. Это делает учебную речь более уместной.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стили речи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стилей помогает подбирать слова по ситуации. Тогда ответ в тетради, сообщение учителю и рассказ о прочитанной книге звучат по-разному и выглядят уместно.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понимать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распознает стиль, ему проще понять, зачем написан текст и какие слова в нем главные. Это облегчает чтение учебников, новостей и произведений.
</a:t>
            </a:r>
            <a:endParaRPr lang="en-US" sz="1247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Общаться культурно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переписке, выступлении или коротком сообщении стиль тоже важен. Уместная речь звучит понятнее, вежливее и убедительнее, а значит, помогает лучше взаимодействовать с людьми.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Успешнее 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нужно пересказывать, объяснять, доказывать и оформлять мысли. Различение стилей помогает не смешивать разговорную речь с книжной и выполнять задания аккуратнее.
</a:t>
            </a:r>
            <a:endParaRPr lang="en-US" sz="11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книжных стилях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стили нужны для разных задач: объяснять, оформлять, убеждать и создавать образы. Если видеть их особенности, легче понимать тексты и говорить точно, уместно и 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2026-05-28T04:49:08Z</dcterms:created>
  <dcterms:modified xsi:type="dcterms:W3CDTF">2026-05-28T04:49:08Z</dcterms:modified>
</cp:coreProperties>
</file>