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степени: как работают правила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упрощают вычисления и помогают считать быстрее без лишних действий.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свойства степени важны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встречаются в задачах про повторяющееся умножение, площади и объёмы. Знание свойств степени помогает быстрее преобразовывать выражения, меньше ошибаться и уверенно работать с алгебраическими примерами в 7 классе и дальше.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степень числа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 — это число, которое повторяется в произведении. Именно оно показывает, какое значение берут несколько раз подряд, когда записывают степень.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показывает, сколько одинаковых множителей входит в произведение. Чем он больше, тем больше раз основание умножается само на себя.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 куб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показатель равен 2, говорят о квадрате числа, а если 3 — о кубе числа. Эти названия часто встречаются в геометрии и в обычных школьных задачах.
</a:t>
            </a:r>
            <a:endParaRPr lang="en-US" sz="1322" dirty="0"/>
          </a:p>
        </p:txBody>
      </p:sp>
      <p:sp>
        <p:nvSpPr>
          <p:cNvPr id="12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a^n означает, что число a умножают само на себя n раз. Такая форма записи экономит место и делает вычисления удобнее, чем длинная цепочка одинаковых множителей.
</a:t>
            </a:r>
            <a:endParaRPr lang="en-US" sz="13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показатель на примере записи 4^3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4782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 3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 — это показатель степени. Он сообщает, что основание нужно взять три раза и перемножить одинаковые множители между собой.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46865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через умножение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4^3 можно записать как 4·4·4. Такая запись помогает увидеть смысл степени и проверить вычисление обычным умножением.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894875" y="1550057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вычисления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умножения получаем 4^3 = 64. Этот пример удобно запомнить: основание остаётся тем же, а показатель определяет число множителей.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 4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4^3 число 4 является основанием. Оно показывает, какое число повторяется в произведении, когда мы раскрываем степень.
</a:t>
            </a:r>
            <a:endParaRPr lang="en-US" sz="12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растёт значение степени двойки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небольшом увеличении показателя результат меняется резко: каждое следующее значение вдвое больше предыдущего.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ускоренный рост степени: увеличение показателя сразу заметно повышает значение числа.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пример: 2^1–2^5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731" y="1487300"/>
            <a:ext cx="200288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037" y="3236075"/>
            <a:ext cx="171675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3050" y="1473000"/>
            <a:ext cx="20055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17487" y="3236075"/>
            <a:ext cx="171675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степеней с одинаковым основанием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показатели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основания одинаковые, при умножении степеней показатели складываются. Основание при этом не меняется, потому что повторяется одно и то же число.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счёт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помогает не раскрывать каждую степень отдельно. Вместо длинных вычислений достаточно сложить показатели и сразу записать более короткий ответ.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работает только тогда, когда основания совпадают полностью. Если основания разные, сначала нужно проверить, можно ли вообще применять это свойство.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урока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2^3·2^4 = 2^7, x^5·x^2 = x^7, 3^2·3^5 = 3^7. Во всех примерах основание остаётся тем же, а показатели складываются.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99110"/>
            <a:ext cx="4782600" cy="13925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произведения степеней с одинаковым основанием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меняется выражение после применения правила умножения степеней с одинаковым основанием.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показатель увеличивается за счёт сложения, а основание сохраняется без изменений.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свойств степени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степеней с одинаковым основанием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делят степени с одинаковым основанием, показатели вычитаются: a^m: a^n = a^(m−n). Основание остаётся тем же, потому что делится одно и то же число.
</a:t>
            </a:r>
            <a:endParaRPr lang="en-US" sz="1325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применения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используют только при a ≠ 0 и обычно тогда, когда показатель в делителе меньше показателя в делимом. Так запись остаётся корректной и удобной.
</a:t>
            </a:r>
            <a:endParaRPr lang="en-US" sz="1325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2^6: 2^2 = 2^4, y^8: y^3 = y^5, 10^5: 10^2 = 10^3. В каждом случае достаточно вычесть показатели.
</a:t>
            </a:r>
            <a:endParaRPr lang="en-US" sz="1325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помогает сокращать выражения и быстрее работать с дробями. Вместо длинного деления одинаковых множителей получается короткая запись с новым показателем.
</a:t>
            </a:r>
            <a:endParaRPr lang="en-US" sz="12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одинаковых оснований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умножения и деления степеней с одинаковым основанием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степени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степень возводят в степень, показатели умножаются: (a^m)^n = a^(m·n). Основание при этом не меняется, поэтому важно внимательно смотреть на скобки.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выражение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показывают, что сначала рассматривают внутреннюю степень, а затем результат снова возводят в степень. Это помогает не перепутать правило с обычным умножением степеней.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(2^3)^4 = 2^12, (x^2)^5 = x^10, (5^2)^3 = 5^6. Во всех случаях показатель внутри скобок умножается на внешний.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особенно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часто встречается в заданиях со скобками и помогает быстро упрощать выражения. Если не заметить скобки, легко получить неверный ответ.
</a:t>
            </a:r>
            <a:endParaRPr lang="en-US" sz="11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свойства степени в сравнении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удобно сравнить, как меняется показатель степени в разных ситуациях: при умножении, делении и возведении в степень.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действия со степенями дают разные операции с показателями: сложение, вычитание или умножение.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свойств степени, 7 класс.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произведения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 для каждого множителя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скобках стоит произведение, степень распределяется на каждый множитель отдельно. Это удобно, потому что не нужно сначала перемножать числа в скобках. Затем каждый множитель возводят в одинаковую степень и только после этого вычисляют результат.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множителя — два одинаковых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легко показать две группы предметов: обе увеличиваются одинаково, потому что степень действует на всё произведение. Такой образ помогает запомнить, что нельзя возводить в степень только один множитель. Правило работает для любых чисел и букв.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при раскрытии скобок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часто встречается в выражениях со скобками и помогает быстро их преобразовывать. Сначала каждую часть записывают в степени, а потом упрощают выражение. Так алгебра становится короче и понятнее даже в больших примерах.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показывает, что дробь можно сначала разделить, а затем проверить ответ через степени числителя и знаменателя. Это делает правило наглядным и удобным.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правило: степень частного, 7 класс.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при возведении дроби 6/2 в третью степень после преобразования числителя и знаменателя
</a:t>
            </a:r>
            <a:endParaRPr lang="en-US" sz="24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406590"/>
            <a:ext cx="4782600" cy="9776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и отрицательная степень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два правила, их краткая запись и результат на примерах.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степень даёт единицу, а отрицательная степень переводит число в знаменатель через обратное значение.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свойств степени.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разделить одинаковые степени, ответ не меняется. По правилу деления степеней это приводит к нулевому показателю, значит a^0 сохраняет значение единицы при a ≠ 0.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деления степеней и нулевой степени.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при делении одинаковых степеней, поэтому нулевая степень равна этому числу
</a:t>
            </a:r>
            <a:endParaRPr lang="en-US" sz="24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упрощать выражения со степенями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свойства зависит от вида выражения и наличия скобок.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со степенями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не из-за вычислений, а из-за путаницы между похожими правилами. Особенно важно внимательно смотреть на скобки и основание.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связаны с выбором правильного свойства и соблюдением условий, особенно при делении и отрицательных показателях.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 теме «Свойства степени», 7 класс.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950" y="1797831"/>
            <a:ext cx="32235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1800" y="1797831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7700" y="1797831"/>
            <a:ext cx="32235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9450" y="1828191"/>
            <a:ext cx="384600" cy="3076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свойства степени встречаются в школьных задачах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квадрата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 = a^2 показывает, что сторона умножается сама на себя. Здесь степень помогает связать геометрию с умножением одинаковых множителей.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куба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V = a^3 каждая ребро участвует в трёх измерениях. Степень помогает быстро записывать и понимать объём пространственной фигуры.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больших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десяти удобно использовать для короткой записи больших чисел, например 10^3 и 10^6. Так проще читать и сравнивать значения.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преобразования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алгебре свойства степени нужны для упрощения выражений, сравнения чисел и решения уравнений с буквами. Они экономят время и уменьшают количество вычислений.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850965"/>
            <a:ext cx="4782600" cy="20888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по свойствам степени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короткие примеры на основные правила темы.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пример показывает одно правило: сложение, умножение, распределение степени, нулевую или отрицательную степень.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упражнения по теме «Свойства степени».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степени делают вычисления проще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помогают быстро преобразовывать выражения, не раскрывая лишние скобки и не считая вручную каждый множитель. Если помнить условия и различать тип записи, ошибки случаются гораздо реже.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2026-05-29T21:09:56Z</dcterms:created>
  <dcterms:modified xsi:type="dcterms:W3CDTF">2026-05-29T21:09:56Z</dcterms:modified>
</cp:coreProperties>
</file>