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нашего двора: веселый мир стихотворения С. Я. Маршака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двор у Маршака становится миром игр, смеха и дружбы.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Самуил Яковлевич Маршак писал так, что его стихи легко слушать, читать и запоминать. Он умел замечать в повседневной жизни добрые, смешные и знакомые каждому ребенку моменты.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Самуил Маршак — поэт, которого любят дети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«наш двор» сразу создают ощущение знакомого места рядом с домом, где все понятно и близко.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чем говорит название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названии слышится теплота: это не чужое пространство, а свой двор, где живут, играют и встречаются дети.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по заголовку видно, что в центре стихотворения — обычная детская жизнь, полная движения и общения.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дети не просто стоят рядом. Они бегают, зовут друг друга, придумывают игры и сразу включаются в общий шумный круг.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двор похож на маленький живой мир. Здесь важны качели, скамейка, мяч, песок и даже короткие разговоры между друзьями.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 как место игр и встреч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Маршак показывает ребят с разными характерами: кто-то громко смеется, кто-то наблюдает со стороны, но каждый заметен и интересен.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дети появляются в стихотворении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дети действуют смело и быстро, другие сначала присматриваются и только потом включаются в игру или разговор.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героя есть свои привычки, жесты и манера держаться, поэтому они легко запоминаются читателю.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не делит детей на важных и неважных: все они живут рядом, вместе создавая веселую дворовую картину.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помогают читать без спешки и не сбиваться. Текст звучит ровно, как уверенный детский шаг.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легко читать вслух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Рифмы в стихотворении заметные и звонкие, поэтому его приятно произносить вслух вместе с классом или дома.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звуков и ритм делают чтение похожим на веселую считалку, которую хочется повторить еще раз.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0222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6294" y="1498328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317008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326715"/>
            <a:ext cx="218400" cy="1747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юмор в стихотворении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без обиды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моменты вызывают добрую улыбку, а не насмешку. Маршак шутит мягко, поэтому героям не становится неловко.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223708" y="1434029"/>
            <a:ext cx="3634754" cy="3553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Детская суета
</a:t>
            </a:r>
            <a:endParaRPr lang="en-US" sz="1402" dirty="0"/>
          </a:p>
        </p:txBody>
      </p:sp>
      <p:sp>
        <p:nvSpPr>
          <p:cNvPr id="16" name="Text 5"/>
          <p:cNvSpPr txBox="1"/>
          <p:nvPr/>
        </p:nvSpPr>
        <p:spPr>
          <a:xfrm>
            <a:off x="4674603" y="1995139"/>
            <a:ext cx="4184165" cy="8907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спешат, перебивают друг друга, меняют планы и тут же снова увлекаются игрой. Эта суета выглядит очень забавно.
</a:t>
            </a:r>
            <a:endParaRPr lang="en-US" sz="1202" dirty="0"/>
          </a:p>
        </p:txBody>
      </p:sp>
      <p:sp>
        <p:nvSpPr>
          <p:cNvPr id="17" name="Text 6"/>
          <p:cNvSpPr txBox="1"/>
          <p:nvPr/>
        </p:nvSpPr>
        <p:spPr>
          <a:xfrm>
            <a:off x="870138" y="3236625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Немного важности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332475" y="37738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Кто-то может чуть-чуть похвастаться или заважничать, но именно такие детские выходки делают сцену живой и узнаваемой.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217925" y="3236625"/>
            <a:ext cx="3558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Споры, которые быстро проходят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4680325" y="37719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споры в стихотворении не становятся серьезными. Они так же быстро заканчиваются, как и начались, уступая место смеху.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550" y="1159548"/>
            <a:ext cx="3942300" cy="17671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220" y="1159548"/>
            <a:ext cx="3942300" cy="176710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Маршак замечает мелкие детали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5448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показывает детей в самых разных позах: один бежит, другой наклонился, третий обернулся на зов. Из этих маленьких движений складывается яркая и живая картинка двора. Ребята сразу выглядят настоящими, как на знакомой площадке.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15448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свое движение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824213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Лица, которые легко узнать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24213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важны не только действия, но и выражения лиц. По ним видно настроение каждого героя: кто радуется, кто удивляется, а кто изображает серьезность. Именно такие детали делают сцену особенно выразительной для иллюстрации.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55600" y="1566294"/>
            <a:ext cx="62640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Маршак использует понятные слова, знакомые младшим школьникам. Поэтому смысл стихотворения легко схватывается с первого чтения.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263117" y="2799670"/>
            <a:ext cx="58566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много слов, связанных с движением, игрой и дворовой жизнью. Они сразу рисуют в воображении шумную детскую площадку.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2657122" y="4014517"/>
            <a:ext cx="54627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помогают быстро представить картину и не отвлекают от главного: веселой жизни ребят рядом с домом.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39075" y="184100"/>
            <a:ext cx="82632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и выразительный язык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84735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все время что-то происходит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391275" y="2065725"/>
            <a:ext cx="25938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Начало игры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выбирают занятие, бегают, зовут друг друга и делят пространство двора. Каждый старается включиться в общее веселье.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00125" y="2065725"/>
            <a:ext cx="24816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Снова смех и движение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все снова смеются, продолжают играть и шуметь. Двор остается живым и радостным, как настоящий детский праздник.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2545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Утро во дворе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начинается спокойно, но двор быстро наполняется детскими голосами. Ребята выходят играть и сразу оживляют знакомое место.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23045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Маленькие споры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короткие разногласия, важные для самих героев. Но они быстро проходят и не портят дружеское настроение.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ребята не просто встречаются, а учатся быть вместе: здороваются, зовут друг друга в игру, прислушиваются к чужому мнению и находят общий язык.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общение между детьми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кто-то сначала спорит или обижается, дети быстро продолжают общение. В стихотворении это выглядит естественно, потому что дружба растет из обычных дневных событий.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Маршак показывает: общение для детей так же важно, как сама игра. Именно оно делает двор живым, а ребят — близкими и понятными читателю.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700" y="3030119"/>
            <a:ext cx="8352600" cy="156611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700" y="1916125"/>
            <a:ext cx="38805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героев легко заметить радость и удивление: кто-то смеется, кто-то спешит поделиться новостью, а кто-то с интересом смотрит на других. Эти эмоции быстро сменяют друг друга.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763625" y="1894475"/>
            <a:ext cx="38805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обида, и гордость, и любопытство. Маршак показывает детские переживания без преувеличения, поэтому они звучат очень правдиво и знакомо каждому школьнику.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95700" y="328500"/>
            <a:ext cx="8380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можно заметить у героев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217218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217218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246678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268518"/>
            <a:ext cx="218400" cy="1747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8894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Любят играть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заняты привычными играми и делами. Это сразу узнается, потому что детская игра всегда полна движения, выдумки и неожиданностей, как в настоящем дворе.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52575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Умеют говорить друг с другом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разговаривают, зовут, спорят и договариваются. Такие короткие и живые реплики делают их похожими на детей, которые каждый день общаются во дворе.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8894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Смеются и дразнятся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есть веселое озорство. Оно напоминает знакомые детские шалости, когда шутка длится недолго и не портит дружеское настроение.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2575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Мирятся после спора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между детьми возникает недоразумение, оно быстро проходит. Это очень похоже на настоящую жизнь школьников, где ссора редко бывает долгой.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герои похожи на настоящих детей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Маршак показывает, что двор может быть интереснее сказочного замка. В нем постоянно что-то происходит: звучат голоса, двигаются ребята, меняется настроение, рождается маленькая история.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обычного двора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вещи — скамейка, песок, мяч, качели — становятся важными, потому что дети умеют наполнять их игрой. Так простое место превращается в веселый мир.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учит замечать красоту рядом с домом. Она не громкая и не торжественная, зато теплая, живая и очень близкая каждому ребенку.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и звонкие рифмы создают ощущение движения. Стихотворение читается легко, будто ребята действительно бегут, прыгают и переговариваются на дворе.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ритму текст звучит бодро и весело. Его хочется читать вслух, потому что он напоминает детскую считалку или дружный хор голосов во дворе.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стихотворения помогает услышать его музыку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55600" y="1566294"/>
            <a:ext cx="62640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напоминает, что рядом с нами всегда есть люди, которых нужно замечать. У каждого ребенка свой характер, и это делает общение интереснее.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263117" y="2799670"/>
            <a:ext cx="58566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учит относиться к другим доброжелательно: не смеяться зло, не обижать, а стараться понять и поддержать. Такая внимательность особенно важна в детском коллективе.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2657122" y="4014517"/>
            <a:ext cx="54627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Еще текст показывает, что радость становится больше, когда ею делятся. Совместная игра, смех и дружба делают обычный день светлее и приятнее.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39075" y="184100"/>
            <a:ext cx="82632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стихотворение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0325" y="1119400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Первокласснику легко узнать в героях себя и своих друзей. Во дворе тоже бывают игры, беготня, короткие разговоры и желание быть рядом с другими.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70325" y="2030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Ситуации в стихотворении понятны детям 8–10 лет, потому что в них нет ничего далекого или сложного. Все происходит так, как бывает в обычный день.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70325" y="30222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в тексте то спорят, то мирятся, то снова смеются. Это похоже на настоящую школьную жизнь, где настроение часто меняется очень быстро.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70325" y="3937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стихотворение воспринимается не как выдумка, а как знакомая история из детства. Оно говорит на понятном детям языке и вызывает доверие.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337925" y="233650"/>
            <a:ext cx="81009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и жизнь школьника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546" y="462650"/>
            <a:ext cx="3802008" cy="423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775" y="1381309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и ясно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легко читать, потому что оно небольшое и звучит очень живо. Ребенок быстро улавливает смысл и не теряет интереса на середине.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76775" y="3118895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Весело и узнаваемо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много знакомых картинок: двор, игры, друзья, смех. Поэтому каждый читатель может вспомнить что-то свое и почувствовать себя частью этой веселой компании.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06975" y="250250"/>
            <a:ext cx="41649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детям нравится это стихотворение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собирают в одном ряду самое важное: жизнь во дворе, дружеское общение и настроение стихотворения.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слов помогают быстро передать мир стихотворения: двор, дети, игра, дружба, смех, ритм, Маршак, доброта.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и ключевые темы стихотворения С. Я. Маршака «Дети нашего двора»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добрый и живой мир детства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Маршака превращает обычный двор в пространство дружбы, игр и веселых событий. Оно учит замечать рядом хорошее, понимать детей и радоваться простой, теплой жизни.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2026-05-24T02:36:21Z</dcterms:created>
  <dcterms:modified xsi:type="dcterms:W3CDTF">2026-05-24T02:36:21Z</dcterms:modified>
</cp:coreProperties>
</file>