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24. Особые случаи умножения и деления многозначных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большие числа быстро, удобно и без лишних ошибок.
</a:t>
            </a:r>
            <a:endParaRPr lang="en-US" sz="39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вокруг нас
</a:t>
            </a:r>
            <a:endParaRPr lang="en-US" sz="2391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встречаются в деньгах, длине, массе и количестве предметов. Чтобы не складывать по одному, удобно видеть разряды числа и считать его по частям.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37783"/>
            <a:ext cx="754800" cy="6709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ученикам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— это повторение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показывает одинаковые группы. Если взять 4 раза по 3, получится 12. Так легче считать, когда предметы собраны в равные кучки или наборы.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— это разбиение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помогает узнать, на сколько равных частей можно разделить число. Оно удобно, когда нужно честно поделить предметы, конфеты или деньги между всеми.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состоит из разрядов
</a:t>
            </a:r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есть единицы, десятки, сотни и тысячи. Каждый разряд подсказывает, сколько чего записано, поэтому большие числа можно читать и считать без путаницы.
</a:t>
            </a:r>
            <a:endParaRPr lang="en-US" sz="124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помогают считать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разложить число на части, считать становится проще. Например, 347 — это 300, 40 и 7. Такое разложение очень выручает в вычислениях.
</a:t>
            </a:r>
            <a:endParaRPr lang="en-US" sz="13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10, 100 и 1000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число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на 10, 100 или 1000 число становится больше в нужное число раз. В записи справа добавляются нули, и ответ получается быстро.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не переставляются местами и не исчезают. Меняется только значение числа, поэтому 36 × 10 = 360, а 7 × 1000 = 7000.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10, 100 и 1000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на 10, 100 или 1000 число уменьшается в соответствующее число раз. В записи справа убираются нули, и разрядов становится меньше.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нулей не хватает, нужно смотреть на разряды числа. Тогда сразу видно, какие сотни, десятки или единицы остаются в ответе.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проверить правило: 430 : 10 = 43, а 5600 : 100 = 56. Здесь деление работает почти как волшебная ластика, только честная.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удобный способ счёта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понять, какой приём использовать для быстрого вычисления.
</a:t>
            </a:r>
            <a:endParaRPr lang="en-US" sz="1673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двузначное число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двузначное число удобно разложить на десятки и единицы. Тогда видно, что каждая часть будет умножаться отдельно, без пропуска важного кусочка.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15 × 23 можно считать как 15 × 20 и 15 × 3. Такой способ помогает не теряться и спокойно двигаться шаг за шагом.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особенно полезно, когда нужен точный ответ. Оно заменяет длинный счёт короткими и понятными действиями, а голова остаётся в порядке.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частей их нужно сложить. Так получается общий ответ, и проверка становится проще, потому что каждое действие видно на своём месте.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многозначного числа на однозначное
</a:t>
            </a:r>
            <a:endParaRPr lang="en-US" sz="2584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число удобно умножать по разрядам: сначала сотни, потом десятки, потом единицы. Например, 324 × 3 можно представить как 300 × 3, 20 × 3 и 4 × 3.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показывает, из каких частей состоит число, и помогает не перепутать разряды. Вычисление получается аккуратным, а ответ — понятным даже без хитростей.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многозначного числа на однозначное
</a:t>
            </a:r>
            <a:endParaRPr lang="en-US" sz="273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Разложение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удобно разделить на сотни, десятки и единицы. Тогда каждая часть становится маленькой и послушной.
</a:t>
            </a:r>
            <a:endParaRPr lang="en-US" sz="1105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846 : 2 можно считать как 800 : 2, 40 : 2 и 6 : 2. Если все части делятся без остатка, ответ находится быстро.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Деление по частям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Проверка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частное умножают на делитель. Если получается исходное число, всё решено верно, и арифметика довольна.
</a:t>
            </a:r>
            <a:endParaRPr lang="en-US" sz="1067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вычислении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запутаться и выбрать удобный приём.
</a:t>
            </a:r>
            <a:endParaRPr lang="en-US" sz="1726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2050" y="1295008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82894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85687" y="1285325"/>
            <a:ext cx="517725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круглые десятки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десятками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десятки удобно воспринимать как несколько десятков сразу: 20 — это 2 десятка, 30 — 3 десятка, 50 — 5 десятков. Так число становится понятным и лёгким для счёта.
</a:t>
            </a:r>
            <a:endParaRPr lang="en-US" sz="143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по смыслу
</a:t>
            </a:r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7 умножить на 30, можно думать так: 7 раз по 3 десятка. Получается 21 десяток, а это 210. Счёт идёт быстро и без лишних шагов.
</a:t>
            </a:r>
            <a:endParaRPr lang="en-US" sz="159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разряды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опирается на понимание разрядов: десятки остаются десятками, только их становится больше. Поэтому умножение на круглые десятки часто выполняется почти устно и очень аккуратно.
</a:t>
            </a:r>
            <a:endParaRPr lang="en-US" sz="13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круглые сотни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сотни удобно рассматривать как несколько сотен сразу: 100 — это 1 сотня, 200 — 2 сотни, 300 — 3 сотни. Тогда вычисление становится коротким и понятным.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4 × 300 — это 4 раза по 3 сотни, то есть 12 сотен. Получается 1200, а такой приём часто встречается в задачах про коробки, страницы и метры.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круглые числа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делимом и делителе есть одинаковое число нулей, их можно убрать и разделить оставшиеся числа. Так 900 : 30 превращается в 90 : 3.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на круглые десятки и сотни важно смотреть, сколько раз одна часть помещается в другую. Это помогает быстрее понять ответ и не запутаться в больших числах.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проверить себя: если частное умножить на делитель, должно получиться исходное число. Тогда видно, что решение записано верно и аккуратно.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убедиться, что вычисление выполнено без ошибок в разрядах, нулях и выборе действия.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вычислениях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теряются нули при умножении или делении на 10, 100 и 1000. Из-за этого ответ получается слишком маленьким или, наоборот, слишком большим.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неверно разложить число на части. Если перепутать десятки и единицы, вычисление станет неверным, хотя само действие выбрано правильно.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пропускают один разряд при записи. Чтобы этого не случилось, полезно писать сотни, десятки и единицы аккуратно, по порядку, столбиком.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ловушка — перепутать умножение со сложением. Проверка по смыслу и запись каждого шага помогают заметить ошибку ещё до ответа.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считает, сколько листов в 6 тетрадях по 48 листов. Здесь удобно умножить число листов в одной тетради на количество тетрадей. Такой расчёт помогает понять, хватит ли тетрадей для всех работ.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в школьном портфеле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лежит 3 пачки по 100 карандашей. Чтобы узнать общее количество, не нужно пересчитывать каждый карандаш по одному. Достаточно заметить круглое число и быстро получить ответ, как в настоящем магазине.
</a:t>
            </a:r>
            <a:endParaRPr lang="en-US" sz="914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Пачки карандашей для класса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аппликации есть 840 сантиметров ленты, которую нужно разделить на 8 одинаковых кусочков. Деление подсказывает длину одного куска, а аккуратная проверка показывает, что все части получились равными и без остатка.
</a:t>
            </a:r>
            <a:endParaRPr lang="en-US" sz="94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для поделки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текстовую задачу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действий: от понимания условия до проверки ответа по смыслу.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нужны при работе с многозначными числами.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видеть разряды, раскладывать число на части и помнить таблицу умножения, вычисления становятся спокойнее и точнее. 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урока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удобнее считать по разрядам: сначала сотни, потом десятки и единицы. Так видно, из каких частей состоит число, и меньше шансов ошибиться.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десятки и сотни помогают считать быстрее. Их можно представлять как десятки или сотни, а затем выполнять действие без долгого пересчёта по одному.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обратным действием показывает, верно ли выполнено вычисление. Если при умножении получается деление, а при делении — умножение, ответ можно смело считать правильным.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числа — не страшно!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считать по разрядам и использовать круглые числа, умножение и деление становятся понятными и быстрыми. Главное — внимательно читать условие, аккуратно записывать шаги и не терять нули.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2026-05-24T11:28:20Z</dcterms:created>
  <dcterms:modified xsi:type="dcterms:W3CDTF">2026-05-24T11:28:20Z</dcterms:modified>
</cp:coreProperties>
</file>