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мир вступил в эпоху кризиса и больших потрясений.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начале XX века: от модернизации к кризису
</a:t>
            </a:r>
            <a:endParaRPr lang="en-US" sz="31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 XX века стало переломным
</a:t>
            </a:r>
            <a:endParaRPr lang="en-US" sz="2625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века мир быстро менялся: росли города, фабрики и рынки, а соперничество держав усиливало напряжение. Эти процессы сделали международный конфликт гораздо вероятнее.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США сосредоточились крупнейшие фабрики, банки и транспортные узлы, задававшие темп мировой экономики. Именно там быстрее всего росли производство, торговля и технические новшества.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 во многом оставались пространством колониального контроля. Метрополии определяли торговлю, администрацию и ресурсы этих территорий, ограничивая их политическую самостоятельность.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строилась вокруг империй, а не национальных государств. Это усиливало зависимость малых территорий от решений великих держав и их дипломатических расчётов.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порождала разрыв между экономически сильными странами и зависимыми регионами. Такой порядок делал международные отношения более жёсткими и конфликтными.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Панорама мира накануне войны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главных центров напряжения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Североатлантический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Атлантика объединяла крупнейшие промышленные и торговые державы. Здесь соперничество проявлялось в экономике, флоте и дипломатии, а любая напряжённость сразу отражалась на всей Европе.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периферии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Азия оставались главными объектами колониального раздела. В этих регионах интересы империй пересекались особенно часто, потому что борьба шла за ресурсы, рынки и контроль над путями.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были самым нестабильным регионом Европы. Здесь сталкивались интересы Австро-Венгрии, России, Османской империи и молодых национальных государств, поэтому локальные споры быстро обострялись.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химия и новые методы обработки металлов резко повысили производительность. Заводы выпускали больше товаров, а крупные предприятия вытесняли ремесленное производство.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привёл к появлению больших масс наёмных рабочих. Они жили и трудились в тесных, быстро растущих промышленных центрах, где социальные контрасты ощущались особенно остро.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объединялись в профсоюзы и поддерживали социалистические партии, требуя сокращения рабочего дня и защиты труда. Это усиливало давление на правительства и предпринимателей.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напряжённость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не исчезали, а накапливались. Чем быстрее развивалась индустрия, тем заметнее становились неравенство, забастовки и страх перед массовыми волнениями.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 рост городов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 военная мощь
</a:t>
            </a:r>
            <a:endParaRPr lang="en-US" sz="294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модернизация опиралась не только на численность, но и на организацию: новые армии требовали точной координации, железных дорог и заранее подготовленных мобилизационных планов.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усилил ударную силу армий, но одновременно сократил время на дипломатическое урегулирование и повысил риск стремительной эскалации.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Первой мировой войны; к 1914 году.
</a:t>
            </a:r>
            <a:endParaRPr lang="en-US" sz="11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державы расширяли колонии
</a:t>
            </a:r>
            <a:endParaRPr lang="en-US" sz="292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Державы искали новые источники сырья, без которых невозможно было поддерживать промышленный рост. Особенно важны были хлопок, каучук, руды и другие стратегические ресурсы.
</a:t>
            </a:r>
            <a:endParaRPr lang="en-US" sz="104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прибыль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открывали доступ к рынкам сбыта, где можно было продавать фабричную продукцию и укреплять позиции национального капитала. Это поддерживало дальнейшее экономическое расширение.
</a:t>
            </a:r>
            <a:endParaRPr lang="en-US" sz="106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территориями повышал международный престиж. Для многих правительств имперская экспансия была вопросом статуса, а не только экономики или безопасности.
</a:t>
            </a:r>
            <a:endParaRPr lang="en-US" sz="1106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подчинения были разными: от прямых колоний до протекторатов и сфер влияния. Такой порядок делал зависимые территории частью глобального соперничества.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 мира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 мира к началу Первой мировой войны был почти завершён. Таблица показывает, как различались основные направления соперничества в Африке и Азии.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уже была в основном поделена, тогда как в Азии и на Балканах соперничество оставалось наиболее острым и опасным.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1884–1885 гг.; материалы по международным кризисам начала XX века.
</a:t>
            </a:r>
            <a:endParaRPr lang="en-US" sz="11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великих держав не совпадали: каждая стремилась укрепить безопасность, престиж и стратегические позиции. Таблица показывает, насколько разные задачи сталкивали их в одной Европе.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выходили не общие интересы, а конкурирующие стратегические задачи. Это усиливало недоверие и толкало державы к жёстким блокам.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внешнеполитических целей великих держав в предвоенной Европе.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ведущих держав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системы и баланс сил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союзные обязательства усиливали эффект любого кризиса.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в цифрах и фактах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державы вкладывали всё больше средств в армию и флот, а военное планирование строилось вокруг скорости мобилизации и удара первым.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военная подготовка охватывала уже не только число солдат, но и технику, связь и скорость развёртывания сил.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учебной литературы по истории Первой мировой войны, обобщённо о состоянии вооружений к 1914 году.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между Россией и Японией показало, что спор за влияние в Азии может быстро перерасти в столкновение крупных держав.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 Европы тревожным сигналом о новой роли Азии в мировой политике.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Русско-японской войны и международных отношений начала XX века.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Марокко: дипломатия на 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Марокко дипломатический спор превратился в демонстрацию силы: Германия пыталась оспорить влияние Франции, а Британия поддержала союзника. Кризисы показали, что колониальные вопросы уже напрямую затрагивают европейское равновесие.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борьба за наследство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переживали смену границ, союзов и амбиций. Ослабление Османской империи открыло борьбу за влияние, а соперничество Австро-Венгрии, России и местных государств сделало регион особенно взрывоопасным.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логика жёсткого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кризис усиливал ощущение, что уступка равна слабости. Поэтому локальные споры всё чаще воспринимались не как переговоры, а как проверка готовности держав идти до конца.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зоны, где напряжение росло быстрее всего
</a:t>
            </a:r>
            <a:endParaRPr lang="en-US" sz="23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усиливало конфликтное мышление
</a:t>
            </a:r>
            <a:endParaRPr lang="en-US" sz="276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исключительность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утверждал, что собственная нация имеет особую историческую миссию. Это подталкивало общества к недоверию к соседям и делало компромисс политически невыгодным.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реванша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Реваншизм жил памятью о потерянных территориях и унижениях. Он превращал прошлые поражения в политический аргумент и поддерживал готовность к будущей войне.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связывал авторитет государства с численностью армии, флотом и дисциплиной. Военная сила начинала восприниматься как главный язык международной политики.
</a:t>
            </a:r>
            <a:endParaRPr lang="en-US" sz="1106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подогревание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Пресса, митинги и массовая политика упрощали сложные конфликты до лозунгов. Это усиливало эмоции, ускоряло радикализацию и затрудняло спокойный дипломатический диалог.
</a:t>
            </a:r>
            <a:endParaRPr lang="en-US" sz="10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Балкан к мировой войне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июльского кризиса 1914 года: от локального покушения к общеевропейской цепной реакции.
</a:t>
            </a:r>
            <a:endParaRPr lang="en-US" sz="14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назови главные факторы напряжённости
</a:t>
            </a:r>
            <a:endParaRPr lang="en-US" sz="2291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обязательства превращали локальный спор в международный. Когда одна держава поддерживала союзника, остальные чувствовали необходимость ответить, чтобы не потерять влияние и доверие.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ускорял принятие решений. Армии росли, планы мобилизации становились жёстче, а политики всё чаще полагали, что промедление опаснее самого конфликта.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конкуренция обостряла борьбу за сырьё, рынки и престиж. Африка и Азия стали пространствами, где соперничество держав легко переходило в дипломатические кризисы.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повышал эмоциональную готовность к столкновению. Общество легче поддерживало жёсткий курс, если войну представляли как защиту чести и исторического права.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ключевых процессов 1900–1914
</a:t>
            </a:r>
            <a:endParaRPr lang="en-US" sz="296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14 лет до войны международные кризисы накапливались почти без пауз, а каждое новое событие делало мир менее устойчивым.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показывает нарастающую эскалацию: от долгих структурных процессов к короткой цепочке событий, которая уже не оставила пространства для компромисса.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событий 1900–1914 годов по учебникам и хронологиям по истории Первой мировой войны.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изменила производство, транспорт и повседневную жизнь. Она дала державам новые ресурсы, но одновременно усилила зависимость экономики от стабильности и сырья.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превратил мир в систему соперничающих зон влияния. Колонии стали источником сырья, рынков и престижа, а также постоянных дипломатических трений.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блоки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 союзов должны были удерживать баланс сил, но на практике связывали державы взаимными обязательствами. Поэтому локальные конфликты становились общими для целых коалиций.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и национализм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Милитаризм и национализм сделали силу важнее переговоров. Общественное мнение всё легче поддерживало жёсткие решения, если они подавались как защита государства и нации.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мир стал более связанным, но менее устойчивым. Чем быстрее росли экономика и техника, тем опаснее оказывался любой политический просчёт.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мира соперничества к миру войны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сделал государства богаче и сильнее, но также увеличил их зависимость от сырья, транспорта и внешних рынков. Это усилило конкуренцию между великими державами.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Мобилизация, армейские планы и вера в силу сократили время на дипломатию. К лету 1914 года Европа уже была готова к взрыву, даже если никто не ждал его именно в Сараево.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системы повысили риск втягивания союзников в чужой конфликт. Баланс сил стал хрупким, а локальная война могла быстро выйти из-под контроля.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расширила карту соперничества далеко за пределы Европы. Африка и Азия стали пространствами, где почти любой спор затрагивал престиж и интересы империй.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не отменил угрозу
</a:t>
            </a:r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человечество оказалось в мире технического прогресса, но и опасной политической взаимозависимости. Экономика росла, а дипломатия всё хуже сдерживала кризисы. Сараево лишь запустило уже подготовленную цепь событий.
</a:t>
            </a:r>
            <a:endParaRPr lang="en-US" sz="47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2026-07-26T08:16:53Z</dcterms:created>
  <dcterms:modified xsi:type="dcterms:W3CDTF">2026-07-26T08:16:53Z</dcterms:modified>
</cp:coreProperties>
</file>