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Хозе и Эскамильо в опере Ж. Бизе «Кармен»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героя — два пути: долг, ревность и падение против смелости и свободы.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Жоржа Бизе создана в 1875 году по новелле Проспера Мериме. Действие разворачивается в Севилье, среди солдат, рабочих, контрабандистов и зрителей корриды, а судьбы Хозе и Эскамильо сразу показывают главный конфликт.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мир оперы «Кармен»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Хозе: образ человека, который теряет равновесие
</a:t>
            </a:r>
            <a:endParaRPr lang="en-US" sz="2734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Хозе кажется спокойным и дисциплинированным солдатом, который привык выполнять приказ и держаться сдержанно.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Кармен меняет его: он становится более порывистым, начинает сомневаться в себе и всё чаще действует под влиянием чувства.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Хозе теряет внутренний контроль, и его поступки ведут не к победе, а к тяжёлому личному краху.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 Хозе в сцене оперы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Хозе обычно показан в военной форме, с собранной осанкой и резкими движениями. Такой внешний вид сразу напоминает о службе и правилах, которым он обязан подчиняться.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конфликт усиливается, его поза и облик становятся более напряжёнными. Это помогает зрителю увидеть не только солдата, но и человека, который внутренне переживает тяжёлую борьбу.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строгость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и мрачность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 Хозе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Хозе разрывается между воинским долгом и личным чувством, и именно этот выбор становится основой его драматической судьбы.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 Кармен он отходит от привычной жизни, нарушает порядок и постепенно оказывается по другую сторону закона и службы.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Ревность к Эскамильо усиливает его неуверенность и делает поступки всё более резкими, а иногда и отчаянными.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Хозе превращается в трагического героя, чьё падение особенно заметно на фоне более устойчивых персонажей.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13981" y="1483351"/>
            <a:ext cx="348862" cy="39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26101"/>
            <a:ext cx="391500" cy="31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черты партии Хозе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интонации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партии Хозе слышны мягкие и напевные обороты, которые показывают его способность чувствовать глубоко и искренне.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Сомнение и тревога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часто передаёт неуверенность героя: в ней появляются напряжённые звучания и ощущение внутреннего разлада.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всплески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Хозе теряет самообладание, мелодия становится более напряжённой и резкой, подчёркивая силу его переживаний.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финала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решающих сценах музыка особенно ясно показывает душевный кризис Хозе и делает его образ трагически убедительным.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Эскамильо: образ уверенного героя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Эскамильо выглядит смелым, ярким и собранным. Он держится так, будто хорошо знает свою силу и не боится внимания окружающих.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пользуется уважением публики, потому что умеет производить впечатление и вести себя спокойно даже в опасной ситуации.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Хозе, Эскамильо не кажется растерянным или зависимым от чужого мнения, поэтому его образ воспринимается цельным и устойчивым.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Эскамильо и мир корриды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Эскамильо связан с корридой, где важны не только смелость, но и умение красиво появиться перед публикой. Его поведение напоминает выступление человека сцены.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Костюм, походка и уверенная манера держаться подчёркивают праздник, зрелищность и отвагу. Он словно создан для толпы, которая ждёт эффектного героя.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портрет Эскамильо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появление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сразу задаёт торжественный и уверенный тон. Эскамильо звучит как человек, привыкший к вниманию и успеху.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Куплеты тореадора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Маршевый ритм, чёткие интонации и праздничный характер делают его образ запоминающимся и очень узнаваемым.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впечатление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портрет подчёркивает его силу, собранность и популярность, поэтому Эскамильо воспринимается как победитель.
</a:t>
            </a:r>
            <a:endParaRPr lang="en-US" sz="13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810400"/>
            <a:ext cx="4166100" cy="199115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Хозе и Эскамильо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 по-разному в опере раскрыты характеры двух героев.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Хозе связан с падением и внутренним кризисом, а Эскамильо — с силой, свободой и победительным образом.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Ж. Бизе «Кармен»; сопоставление героев по сюжету и музыкальным характеристикам
</a:t>
            </a:r>
            <a:endParaRPr lang="en-US" sz="128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качеств двух героев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факты биографии, а художественную характеристику персонажей через их самые заметные черты.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Хозе показан как герой внутреннего напряжения, а Эскамильо — как персонаж силы, уверенности и свободы.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образов по опере Ж. Бизе «Кармен» (1875), на основе сюжета и музыкальных характеристик.
</a:t>
            </a:r>
            <a:endParaRPr lang="en-US" sz="117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Хозе к трагедии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 сюжету оперы Ж. Бизе «Кармен» показывает, как меняется характер Хозе под влиянием Кармен и ревности.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2497200" cy="46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увлечения к внутреннему слому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3265162" y="135300"/>
            <a:ext cx="2615400" cy="8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встреча
</a:t>
            </a:r>
            <a:pPr algn="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Хозе знакомится с Кармен и впервые выходит из привычного спокойного состояния. Это начало перемен, которые постепенно меняют его характер и поступки.
</a:t>
            </a:r>
            <a:endParaRPr lang="en-US" sz="1010" dirty="0"/>
          </a:p>
        </p:txBody>
      </p:sp>
      <p:sp>
        <p:nvSpPr>
          <p:cNvPr id="11" name="Text 3"/>
          <p:cNvSpPr txBox="1"/>
          <p:nvPr/>
        </p:nvSpPr>
        <p:spPr>
          <a:xfrm>
            <a:off x="6436325" y="1282887"/>
            <a:ext cx="2615400" cy="8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Кармен становится для Хозе сильнее воинского долга. Он всё труднее сдерживает себя и начинает действовать импульсивно.
</a:t>
            </a:r>
            <a:endParaRPr lang="en-US" sz="1179" dirty="0"/>
          </a:p>
        </p:txBody>
      </p:sp>
      <p:sp>
        <p:nvSpPr>
          <p:cNvPr id="12" name="Text 4"/>
          <p:cNvSpPr txBox="1"/>
          <p:nvPr/>
        </p:nvSpPr>
        <p:spPr>
          <a:xfrm>
            <a:off x="3265162" y="2430475"/>
            <a:ext cx="2615400" cy="8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
</a:t>
            </a:r>
            <a:pPr algn="r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Кармен не хочет подчиняться и выбирает свободу. Хозе болезненно переживает её независимость и всё больше теряет внутреннее равновесие.
</a:t>
            </a:r>
            <a:endParaRPr lang="en-US" sz="1107" dirty="0"/>
          </a:p>
        </p:txBody>
      </p:sp>
      <p:sp>
        <p:nvSpPr>
          <p:cNvPr id="13" name="Text 5"/>
          <p:cNvSpPr txBox="1"/>
          <p:nvPr/>
        </p:nvSpPr>
        <p:spPr>
          <a:xfrm>
            <a:off x="6436325" y="3564125"/>
            <a:ext cx="2615400" cy="8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Ревность и отчаяние приводят Хозе к трагическому финалу. Его чувство уже не помогает ему, а разрушает его самого.
</a:t>
            </a:r>
            <a:endParaRPr lang="en-US" sz="117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Эскамильо и Кармен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Эскамильо видит в Кармен не объект контроля, а сильную личность. Поэтому их общение строится на взаимном интересе, а не на напряжённой зависимости.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Кармен тореадор остаётся спокойным и собранным. Он не спорит с её свободой и не пытается удержать её силой, что делает его образ более устойчивым.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связь выглядит яркой и естественной: оба привыкли к риску и свободному выбору. Именно поэтому Эскамильо кажется Кармен более близким по духу, чем Хозе.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контрастных мужских образа определяют драму оперы.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столкновение двух разных характеров зритель особенно ясно видит выбор между ревностью и свободой.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Ж. Бизе, опера «Кармен»; сопоставление образов Хозе и Эскамильо по сюжету.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образы запоминаются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Хозе запоминается как человек, в котором обычная дисциплина сталкивается с сильным чувством. Его история понятна многим: он ошибается, мучается и не справляется с собой.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Эскамильо выделяется яркостью, смелостью и уверенной манерой держаться. Контраст между героями делает события оперы более напряжёнными и помогает лучше понять характер Кармен.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раскрывает образ Хозе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Хозе показывает, как сильная любовь может перейти в зависимость, если человек перестаёт владеть своими поступками и эмоциями.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история подчёркивает конфликт между воинским долгом и личным чувством, который он не смог разрешить спокойно и честно.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Ревность становится для Хозе разрушительной силой: она толкает его на всё более резкие решения и лишает внутреннего равновесия.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героя напоминает, что человек отвечает за свои поступки, даже если ими движут очень сильные переживания.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раскрывает образ Эскамильо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Эскамильо показывает, что смелость может сочетаться с самообладанием. Он не теряется перед людьми и уверенно занимает своё место в мире оперы.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образ связан с успехом, праздником и вниманием публики. Тореадор производит впечатление человека, который умеет держаться достойно и свободно.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Хозе особенно заметно, почему Кармен тянется к независимости. Эскамильо не ограничивает её, а потому выглядит более созвучным её характеру.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756201"/>
            <a:ext cx="4392900" cy="20995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признаки образов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подводит итог сравнению двух героев и показывает, чем они противоположны друг другу.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Хозе воплощает внутренний разлад и трагическое падение, а Эскамильо — собранность, свободу и внешнюю успешность.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образов в опере Ж. Бизе «Кармен» по сюжету и музыкальным характеристикам.
</a:t>
            </a:r>
            <a:endParaRPr lang="en-US" sz="122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характера — два пути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Хозе и Эскамильо помогает увидеть, как по-разному в опере раскрываются страсть, свобода и сила характера. Их контраст делает драму «Кармен» особенно яркой и запоминающейся.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2026-05-20T18:01:01Z</dcterms:created>
  <dcterms:modified xsi:type="dcterms:W3CDTF">2026-05-20T18:01:01Z</dcterms:modified>
</cp:coreProperties>
</file>