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сердца: основные темы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структуры сердца и его ключевой роли в кровообращении организма.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сердце считали центром жизни. Сегодня это мышечный орган, перекачивающий кровь и снабжающий тело кислородом. Изучение важно для предотвращения сердечных заболеваний у молодёжи.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биологическое значение сердца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сердце в теле?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 грудной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располагается в центре груди между лёгкими, немного смещено влево. Его защищает костный каркас и рёбра, что обеспечивает безопасность органа.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средостения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занимает среднюю часть средостения — пространства между лёгкими. Верхушка сердца направлена вниз и влево, что важно для правильной работы сердца.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сердца примерно равен сжатому кулаку человека. Форма напоминает конус с тупым концом, что обеспечивает оптимальную позицию в теле.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непрерывно перекачивает кровь, создавая движение по системе сосудов для обеспечения органов питательными веществами.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стабильное артериальное давление, необходимое для эффективного обмена веществ и работы органов во всём организме.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Удаляет из тканей продукты обмена, такие как углекислый газ и мочевина, обеспечивая их выведение из организма.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сердца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сердца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оболочка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напоминает тупоконечный конус и окружено прочной оболочкой — перикардом, который защищает орган и уменьшает трение при работе.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сосуды у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сердцу подходят аорта, лёгочная артерия, верхняя и нижняя полые вены, а также четыре лёгочные вены, обеспечивая транспорт крови в сердце и из него.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Коронарные сосуды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сердца видны коронарные артерии и вены, которые питают сам миокард кислородом и питательными веществами.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085689"/>
            <a:ext cx="4371900" cy="845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014751"/>
            <a:ext cx="4371900" cy="8453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2943802"/>
            <a:ext cx="4371900" cy="8453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50" y="3872855"/>
            <a:ext cx="4371900" cy="8453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сердца: отделы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084750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предсердие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местом приёма венозной крови из верхней и нижней полых вен, направляя её затем в правый желудочек.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13821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Правый желудочек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перекачивание крови в малый круг кровообращения через лёгочную артерию для газообмена в лёгких.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42876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предсердие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 кислородсодержащую кровь из лёгочных вен и передаёт её в левый желудочек для дальнейшего распределения по телу.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1929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Левый желудочек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отдел сердца, способный создавать высокое давление для проталкивания крови в большой круг кровообращения.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сердца: строение и роль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Трёхстворчатый клапан отделяет правое предсердие от правого желудочка, предотвращая обратный ток крови.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Митральный клапан разделяет левое предсердие и левый желудочек, обеспечивая движение крови только вперёд.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Полулунные клапаны расположены на выходах из желудочков: в аорте и лёгочной артерии — они закрываются после сокращения мышц.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клапанов обеспечивает односторонний кровоток и поддерживает эффективное кровообращение без регургитации.
</a:t>
            </a:r>
            <a:endParaRPr lang="en-US" sz="9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— миокард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— основной мышечный слой сердца, состоящий из поперечно-полосатых волокон, ответственный за силу сокращений.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обладает свойством автоматизма: способен самостоятельно генерировать электрические импульсы без влияния нервной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Ритмичные сокращения миокарда создают эффективное перекачивание крови, что позволяет организму получать достаточное кислородное питание.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предсердий и желудочков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 толщине стенок, объёму и давлению между предсердиями и желудочками.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Желудочки создают большее давление и отличаются большей мышечной толщиной, обеспечивая активную функцию перекачивания крови.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сердечного цикла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Систола предсердий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около 0,1 секунды, в этот период предсердия сокращаются, проталкивая кровь в желудочки. Это первый этап сердечного сокращения.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Систола желудочков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примерно 0,3 секунды, желудочки сокращаются, выталкивая кровь в лёгочную артерию и аорту, обеспечивая кровоснабжение тела.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диастола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расслабления сердца длиной около 0,4 секунды, во время которой камеры наполняются кровью, подготавливаясь к следующему циклу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давления в сердце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 предсердиях всегда значительно ниже, чем в желудочках. Это обеспечивает эффективное перекачивание крови без обратного тока.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давления приходится на систолу желудочков, что подтверждает их главную роль в движении крови по организму.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учебник по биологии, 2020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Автоматизм и ритмичность сердца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обладает собственной способностью генерировать электрические импульсы, что позволяет ему сокращаться независимо от внешних нервных сигналов.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возбуждения происходит в синусовом узле – главном биологическом генераторе ритма, расположенном в правом предсердии.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Импульсы распространяются по проводящей системе, охватывая предсердно-желудочковый узел, пучок Гиса и волокна Пуркинье, обеспечивая координацию сокращений.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характерна частота сердечных сокращений от 70 до 80 ударов в минуту в состоянии покоя, что свидетельствует о нормальном функционировании сердца.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через отделы сердца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Анатомическое и физиологическое описание кровотока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(легочный) круг кровообращения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газообмена оксигенированная кровь возвращается в левое предсердие по легочным венам, при этом длина круга составляет около 9–12 см.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начинается в правом желудочке, через который венозная кровь поступает в легкие для насыщения кислородом и удаления углекислого газа.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646850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кровь возвращается в правое предсердие через полые вены, а суммарная длина сосудов в этом круге превышает 80 000 километров.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46850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начинается в левом желудочке, откуда насыщенная кислородом кровь по аорте направляется ко всем органам и тканям тела для обмена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кругов кровообращения в организме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движения артериальной и венозной крови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кругов кровообращения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 доставляет кислород и питательные вещества ко всем клеткам организма, обеспечивая их жизнедеятельность и обмен веществ.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отвечает за насыщение крови кислородом в легких и удаление углекислого газа, что критично для поддержания гомеостаза.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Синхронная работа обоих кругов обеспечивает постоянное движение крови и адаптацию организма к изменениям внешних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405139"/>
            <a:ext cx="4867800" cy="26200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малого и большого круга кровообращения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в характеристиках малого и большого кругов кровообращения, отражая их функции и параметры.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короче и быстрее, обеспечивает кислородоснабжение. Большой круг значительно длиннее и покрывает весь организм для обмена веществ.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сердца и сосудов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— угроза повышенного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характеризуется постоянным высоким артериальным давлением. Это ведёт к нагрузке на сердце и сосуды, повышая риск инсульта и инфаркта. Контроль давления и образ жизни помогают профилактике.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Инфаркт миокарда — некроз сердечной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Инфаркт возникает из-за недостатка кровоснабжения участков миокарда, что приводит к повреждению тканей. Это часто связано с закупоркой коронарных сосудов и требует немедленной медицинской помощи.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Пороки клапанов — врождённые и приобретённые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Клапанные пороки нарушают кровоток внутри сердца, снижая его эффективность. Они могут быть врождёнными или развиться со временем из-за воспалений или травм. Лечение включает медикаменты или операцию.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сердце — залог здоровья и энергии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поддерживает жизнь, обеспечивая питание и кислород всей системы организма. Регулярное внимание к его состоянию обеспечивает долгую активную жизнь и крепкое здоровье.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2026-05-07T16:04:58Z</dcterms:created>
  <dcterms:modified xsi:type="dcterms:W3CDTF">2026-05-07T16:04:58Z</dcterms:modified>
</cp:coreProperties>
</file>