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океане и на суше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суша: два мира, два набора жизненных правил.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 и сушу удобно сравнивать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понять, почему виды обитают именно там, где обитают, удобно сравнить ключевые условия среды: свет, температуру, влажность или солёность, давление и свойства почвы.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суша: главные различия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океане жизнь зависит от солёной воды и давления, а на суше — от воздуха, почвы и влаги.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покрывает большую часть планеты, поэтому условия в нём сильнее отличаются от сухопутных и требуют особых приспособлений.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географические данные о поверхности Земли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океанских зон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держится у освещённой поверхности и переносится течениями. Он не преодолевает большие расстояния сам, зато быстро реагирует на изменения воды и служит основой многих пищевых цепей.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толще воды живут рыбы, кальмары и медузы. Здесь ещё достаточно света для жизни, но уже меньше укрытий, поэтому особенно важны скорость, плавучесть и способность быстро менять глубину.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дне обитают крабы, морские звёзды и черви. Чем глубже место, тем темнее и холоднее становится среда, а давление растёт, поэтому организмы приспосабливаются к медленному ритму жизни.
</a:t>
            </a:r>
            <a:endParaRPr lang="en-US" sz="10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биомов суши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получает больше влаги и часто лучше защищён от сильного ветра. Здесь много деревьев, кустарников и тенелюбивых организмов, которым подходит влажная и сравнительно мягкая среда.
</a:t>
            </a:r>
            <a:endParaRPr lang="en-US" sz="908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открыта солнцу и ветрам, поэтому в ней преобладают травы. Для таких территорий важны выносливость растений, глубокие корни и способность переносить засуху.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отличается крайне малым количеством осадков. Живые организмы здесь экономят воду, прячутся от жары днём и активнее ведут себя ночью или в прохладные часы.
</a:t>
            </a:r>
            <a:endParaRPr lang="en-US" sz="105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холодная, а лето здесь короткое. Растения успевают вырасти за небольшой тёплый период, а животные должны сохранять тепло и находить пищу в суровых условиях.
</a:t>
            </a:r>
            <a:endParaRPr lang="en-US" sz="10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33" y="3054634"/>
            <a:ext cx="433913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солёной воде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и 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позволяют морским рыбам извлекать кислород прямо из воды. Это помогает им жить там, где человек не может дышать, и активно двигаться в толще океана.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и плавники уменьшают сопротивление воды. Благодаря этому многие рыбы, дельфины и другие морские животные тратят меньше сил на движение и повороты.
</a:t>
            </a:r>
            <a:endParaRPr lang="en-US" sz="779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 дельфины живут в воде, но дышат воздухом. Они регулярно поднимаются к поверхности, потому что их лёгкие работают так же, как у наземных млекопитающих.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водоросли нуждаются в свете и растворённых солях. Они закрепляются в подходящих местах и используют воду океана как среду, в которой получают питание и растут.
</a:t>
            </a:r>
            <a:endParaRPr lang="en-US" sz="7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и животные экономят воду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наземных растений листья покрыты толстой кожицей и восковым слоем. Эти признаки уменьшают испарение, особенно в жаркую и ветреную погоду.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и экономия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накапливают влагу в стебле, а у некоторых степных растений листья очень мелкие. Так уменьшается площадь испарения, и вода расходуется медленнее.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жаре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помогают норы, тень и ночная активность. Такие приёмы позволяют избегать дневной жары и сохранять влагу в организме дольше.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приспосабливаются к сухости через более экономное дыхание и движение. Чем меньше потери воды, тем выше шансы выжить в засушливой местности.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 океане и на суше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0150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рыбы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Треска и анчоусы — типичные рыбы открытых вод. Они быстро перемещаются в поисках корма и сами служат пищей для более крупных морских хищников.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16516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Кальмары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Кальмары живут в толще воды и используют щупальца для охоты. Их образ жизни показывает, как по-разному организмы осваивают один и тот же океанический слой.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12878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 — морские млекопитающие, которые дышат воздухом, но добывают пищу в воде. Это хороший пример того, как животные сочетают признаки двух сред.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09246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Дубы и берёзы образуют ярус леса, а ковыль — основу степных сообществ. На суше растения задают условия для насекомых, птиц и млекопитающих.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005603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Муравьи, воробьи и лисы занимают разные уровни и ниши в наземных экосистемах. Они зависят от растений, других животных и наличия укрытий.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океана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передачу энергии в океане от солнечного света к крупным хищникам.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суши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передачу энергии в наземной экосистеме от производителя к хищнику.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Устья рек соединяют две среды и часто становятся самыми продуктивными участками побережья.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воды смешиваются здесь и создают богатую жизнью переходную зону.
</a:t>
            </a:r>
            <a:endParaRPr lang="en-US" sz="184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и экологии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влияет на экосистемы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изменяется среда, тем труднее организмам сохранять привычные места обитания и пищу.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опасными для экосистем оказываются загрязнение и разрушение мест обитания: они быстро нарушают питание, укрытия и размножение.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ЮНЕП и учебной экологии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охраняют океан и сушу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разных природных зон помогает сохранять редкие виды и поддерживать устойчивость экосистем.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работает лучше всего, когда ограничения учитывают особенности конкретной среды и уязвимые виды.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охране природы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трудных условий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суровые условия в океане связаны с глубиной, а на суше — с засухой и холодом.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Глубоководье и экстремальные наземные биомы по-разному ограничивают жизнь, но в каждом случае нужны особые приспособления.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экологии и природным зонам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4562"/>
            <a:ext cx="2132400" cy="14472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4200" y="1134562"/>
            <a:ext cx="2132400" cy="144728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5775" y="1132399"/>
            <a:ext cx="2132400" cy="144728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7350" y="1132399"/>
            <a:ext cx="2132400" cy="144728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природных историй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04375" y="2790378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Риф, полный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Коралловый риф — это яркая и очень плотная по жизни экосистема. Здесь рыбы, беспозвоночные и водоросли зависят от чистой, тёплой и светлой воды. Даже небольшие изменения температуры или загрязнение заметно влияют на весь риф.
</a:t>
            </a:r>
            <a:endParaRPr lang="en-US" sz="1019" dirty="0"/>
          </a:p>
        </p:txBody>
      </p:sp>
      <p:sp>
        <p:nvSpPr>
          <p:cNvPr id="16" name="Text 3"/>
          <p:cNvSpPr txBox="1"/>
          <p:nvPr/>
        </p:nvSpPr>
        <p:spPr>
          <a:xfrm>
            <a:off x="2531125" y="2790378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между двумя мирами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Мангровый берег соединяет сушу и море, поэтому здесь смешиваются пресная и солёная вода. Корни мангровых деревьев служат укрытием для мальков рыб, крабов и моллюсков, а также защищают берег от размывания.
</a:t>
            </a:r>
            <a:endParaRPr lang="en-US" sz="1036" dirty="0"/>
          </a:p>
        </p:txBody>
      </p:sp>
      <p:sp>
        <p:nvSpPr>
          <p:cNvPr id="17" name="Text 4"/>
          <p:cNvSpPr txBox="1"/>
          <p:nvPr/>
        </p:nvSpPr>
        <p:spPr>
          <a:xfrm>
            <a:off x="4762700" y="2788216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держится круглый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Хвойный лес выглядит спокойнее, чем риф, но в нём тоже много связей между живыми организмами. Ели, сосны, мхи, насекомые, птицы и звери образуют устойчивую систему, которая хорошо переносит холод и бедные почвы.
</a:t>
            </a:r>
            <a:endParaRPr lang="en-US" sz="1001" dirty="0"/>
          </a:p>
        </p:txBody>
      </p:sp>
      <p:sp>
        <p:nvSpPr>
          <p:cNvPr id="18" name="Text 5"/>
          <p:cNvSpPr txBox="1"/>
          <p:nvPr/>
        </p:nvSpPr>
        <p:spPr>
          <a:xfrm>
            <a:off x="6994275" y="2788216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под коротким солнцем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кажется почти пустой, но жизнь там приспособилась к короткому лету и долгой зиме. Низкие кустарники, лишайники, северные птицы и звери используют каждый тёплый месяц, чтобы успеть выжить и размножиться.
</a:t>
            </a:r>
            <a:endParaRPr lang="en-US" sz="10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дышат и двигаются обитатели разных сред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 воде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позволяют рыбам извлекать кислород из воды, где его меньше, чем в воздухе. Поэтому многие виды постоянно пропускают воду через жаберные лепестки и не могут долго жить вне водной среды.
</a:t>
            </a:r>
            <a:endParaRPr lang="en-US" sz="889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форма для плавания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и плавники уменьшают сопротивление воды, помогая быстро плыть и менять направление. У хищных рыб такая форма особенно важна при погоне за добычей или уходе от опасности.
</a:t>
            </a:r>
            <a:endParaRPr lang="en-US" sz="893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 суше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животным нужны лёгкие, чтобы дышать в воздухе, а также лапы, копыта или крылья для движения. Способ передвижения зависит от поверхности, веса тела и образа жизни.
</a:t>
            </a:r>
            <a:endParaRPr lang="en-US" sz="970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водой и воздухом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млекопитающие, например киты и дельфины, дышат воздухом, но всё равно связаны с водой. Они всплывают к поверхности, а затем снова уходят в глубину, сохраняя тепло и энергию.
</a:t>
            </a:r>
            <a:endParaRPr lang="en-US" sz="8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обе среды важны для Земли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Энергия приходит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главный источник энергии для всех экосистем. Без света не начинается фотосинтез, а значит, не образуется пища для травоядных и хищников.
</a:t>
            </a:r>
            <a:endParaRPr lang="en-US" sz="924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Океан тоже «работает» на 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в океане создаёт основу многих пищевых цепей и выделяет много кислорода. Поэтому даже невидимые глазу организмы играют огромную роль в жизни планеты.
</a:t>
            </a:r>
            <a:endParaRPr lang="en-US" sz="924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Растения защищают сушу
</a:t>
            </a:r>
            <a:pPr algn="l" indent="0" marL="0">
              <a:lnSpc>
                <a:spcPct val="115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травы удерживают почву корнями, уменьшают эрозию и помогают сохранять влагу. Они также смягчают жару и перепады температуры в наземных экосистемах.
</a:t>
            </a:r>
            <a:endParaRPr lang="en-US" sz="924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Связи делают систему прочной
</a:t>
            </a:r>
            <a:pPr algn="l" indent="0" marL="0">
              <a:lnSpc>
                <a:spcPct val="115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или длиннее пищевые цепи, тем по-разному передаётся энергия. И в океане, и на суше устойчивость зависит от того, насколько хорошо сохранены производители пищи.
</a:t>
            </a:r>
            <a:endParaRPr lang="en-US" sz="9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Мини-викторина: проверь понимание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Отвечая на вопросы, проверь, как меняются условия жизни в океане, на берегу и на суше.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ответить на все четыре вопроса, значит, основные связи между средой, приспособлениями и пищевыми цепями уже понятны.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«Жизнь в океане и на суше»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факторов среды, которые всё меняют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6145" y="1484350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света фотосинтез невозможен, поэтому растения, водоросли и фитопланктон могут жить только там, где его достаточно. Чем глубже или гуще тень, тем меньше первичной продукции.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31346" y="1484350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 скорость обмена веществ, рост и размножение организмов. В тепле процессы обычно идут быстрее, а в холоде многие виды замедляют жизненные функции или впадают в покой.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020197" y="1484368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и 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Солёная вода, как и сухой воздух, меняет количество влаги в организмах. Поэтому морским и наземным видам нужны разные способы удерживать воду и не терять её слишком быстро.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809048" y="1484350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океане давление растёт с глубиной, и это сильно ограничивает жизнь на больших глубинах. Обитатели таких мест имеют особое строение тела и работают в необычных условиях.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7597899" y="1484350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даёт растениям опору, воду и минеральные вещества, а также служит домом для множества организмов. От её состава зависит, какие растения смогут вырасти на суше.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среды — одна планета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суша различаются, но подчиняются одним законам природы: свет, вода, температура и давление определяют жизнь, а сохранение экосистем помогает сохранить её разнообразие.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2026-07-26T17:48:34Z</dcterms:created>
  <dcterms:modified xsi:type="dcterms:W3CDTF">2026-07-26T17:48:34Z</dcterms:modified>
</cp:coreProperties>
</file>