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3. See it to believe it: визуальная информация на уроке английского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помогают читать английский точнее, быстрее и внимательнее.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читать визуальную информацию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схемы и диаграммы встречаются в учебниках, тестах и устных ответах. Они помогают понять тему, заметить подсказки в подписи и уверенно описывать увиденное на английском языке.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для описания изображений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97975" y="171007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изображений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назвать, что именно вы видите: picture, photo, image, scene, poster, chart, graph, map, diagram или symbol. Это задаёт точную рамку для дальнейшего описания.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497975" y="2372147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удобно использовать слова bright, dark, clear, crowded, empty, noisy, calm, unusual, similar и different. Они помогают передать не только внешний вид, но и общее впечатление.
</a:t>
            </a:r>
            <a:endParaRPr lang="en-US" sz="995" dirty="0"/>
          </a:p>
        </p:txBody>
      </p:sp>
      <p:sp>
        <p:nvSpPr>
          <p:cNvPr id="13" name="Text 4"/>
          <p:cNvSpPr txBox="1"/>
          <p:nvPr/>
        </p:nvSpPr>
        <p:spPr>
          <a:xfrm>
            <a:off x="497975" y="3034220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ответе нужны глаголы show, suggest, reflect, compare, highlight, focus on, include и represent. С их помощью можно объяснить, какую информацию передаёт изображение.
</a:t>
            </a:r>
            <a:endParaRPr lang="en-US" sz="1042" dirty="0"/>
          </a:p>
        </p:txBody>
      </p:sp>
      <p:sp>
        <p:nvSpPr>
          <p:cNvPr id="14" name="Text 5"/>
          <p:cNvSpPr txBox="1"/>
          <p:nvPr/>
        </p:nvSpPr>
        <p:spPr>
          <a:xfrm>
            <a:off x="497975" y="369630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слово, тем понятнее ответ. Вместо общих фраз лучше выбирать выражения, которые называют объект, действие или признак без лишних повторов и расплывчатых оценок.
</a:t>
            </a:r>
            <a:endParaRPr lang="en-US" sz="1034" dirty="0"/>
          </a:p>
        </p:txBody>
      </p:sp>
      <p:sp>
        <p:nvSpPr>
          <p:cNvPr id="15" name="Text 6"/>
          <p:cNvSpPr txBox="1"/>
          <p:nvPr/>
        </p:nvSpPr>
        <p:spPr>
          <a:xfrm>
            <a:off x="497975" y="4358416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изображение нужно не только описать, но и интерпретировать, особенно полезны слова about, idea, message, evidence и detail. Они помогают переходить от наблюдения к выводу.
</a:t>
            </a:r>
            <a:endParaRPr lang="en-US" sz="9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описание картинки на английском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скажите, что изображено в целом: кто или что находится на картинке, где происходит действие и какая это ситуация. Такой порядок делает ответ логичным и понятным.
</a:t>
            </a:r>
            <a:endParaRPr lang="en-US" sz="1260" dirty="0"/>
          </a:p>
        </p:txBody>
      </p:sp>
      <p:sp>
        <p:nvSpPr>
          <p:cNvPr id="10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 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используйте ориентиры In the foreground, In the background, On the left, On the right, At the top и At the bottom. Они помогают аккуратно распределить детали по изображению.
</a:t>
            </a:r>
            <a:endParaRPr lang="en-US" sz="1260" dirty="0"/>
          </a:p>
        </p:txBody>
      </p:sp>
      <p:sp>
        <p:nvSpPr>
          <p:cNvPr id="11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стоит выделить самое заметное: The most noticeable thing is… или What stands out is… Это показывает, что вы умеете не просто перечислять объекты, а понимать их значимость.
</a:t>
            </a:r>
            <a:endParaRPr lang="en-US" sz="12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языковые опоры для speaking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описания деталей обычно нужны первыми: именно они помогают уверенно начать ответ и не потерять мысль.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 — описание объектов. Остальные части поддерживают сравнение, оценку и объяснение ответа.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модуля 3; иллюстративное распределение фраз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мнение в англоязычных текстах и подписях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содержит проверяемую информацию: имена, даты, числа, места и измерения. Такие сведения можно сверить по источнику, поэтому они особенно важны в новостях и коротких сообщениях.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передаёт оценку или реакцию: interesting, surprising, probably, I think, it seems. Эти слова не доказывают событие, а показывают взгляд автора на него.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подпись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кадр может восприниматься по-разному в зависимости от заголовка и подписи. Иногда именно текст задаёт смысл изображения и направляет вывод читателя.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этот навык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отличать факт от мнения помогает в комментариях, рекламных слоганах, постах и школьных заданиях на чтение. Оно делает ответ точнее и защищает от поспешных выводов.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визуальных материалов и их 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изображения помогают по-разному: одни описывают, другие показывают место, процесс или данные.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визуального материала отвечает на свой вопрос и требует своей лексики.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визуальных материалов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изображения или поста перед выводом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визуальной информации в учебных и реальных ситуациях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как источник информации и как предмет анализа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момент, не вся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показывает только один фрагмент времени. Она может быть точной, но всё равно не передавать всю ситуацию, поэтому контекст всегда имеет значение.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Ракурс, освещение, кадрирование и подпись меняют то, как зритель понимает снимок. Даже небольшое изменение композиции может сделать акцент на разных деталях.
</a:t>
            </a:r>
            <a:endParaRPr lang="en-US" sz="1131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анализа фото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полезны слова foreground, background, focus, details, expression, crowd и action. Они помогают говорить не только о сюжете, но и о том, как он представлен.
</a:t>
            </a:r>
            <a:endParaRPr lang="en-US" sz="1117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интерпретации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снимок может поддерживать разные выводы, если изменить подпись или окружение. Поэтому анализ фото всегда требует внимательного чтения контекста.
</a:t>
            </a:r>
            <a:endParaRPr lang="en-US" sz="11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привлекает внимание в картинке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и крупные объекты обычно замечают первыми, но подпись может полностью изменить смысл увиденного.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цвет, размер и подпись: они быстрее всего направляют внимание и помогают понять главную идею изображения.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модуля 3; иллюстративная оценка заметности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 диаграммы: язык чисел на английском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Line graph помогает увидеть, как показатель меняется со временем: растёт, падает или остаётся стабильным. Это удобно, когда нужно описать динамику по месяцам, годам или этапам процесса.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 chart показывает, чем отличаются отдельные категории по одному признаку. Такой формат особенно полезен, если нужно сравнить страны, классы, товары или результаты опроса.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в целом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Pie chart помогает понять, какая часть приходится на каждую группу. В ответе важно называть не только самый большой сектор, но и показывать соотношение частей между собой.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элементы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график, нужно смотреть на title, axis, units, scale and legend. Эти детали подсказывают, что именно измеряется, в каких величинах и как читать данные без 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как способ упростить сложную тему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не перегружает читателя длинными абзацами. Она подаёт только главное: ключевые слова, факты и подписи, чтобы тема читалась быстро и без лишнего напряжения.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связь с визуалом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Icons, arrows and numbers помогают сразу связать слово с изображением. Благодаря этому новые английские выражения запоминаются легче, чем при обычном списке слов.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проекта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хорошо подходит для школьных презентаций, правил безопасности и мини-проектов. Она помогает представить сложную тему в понятной последовательности и удерживать внимание класса.
</a:t>
            </a:r>
            <a:endParaRPr lang="en-US" sz="1165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инфографика отбирает главные факты и убирает всё лишнее. Если на одном листе слишком много деталей, смысл теряется, а чтение становится медленным и неудобным.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карт и планов на уроке английского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карт и планов помогают говорить о месте, направлении и расстоянии, но каждый из них отвечает на свою задачу.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map и world map работают по-разному: один помогает двигаться внутри города, другой — видеть большие географические объекты и связи между ними.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теме visual information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изображение убеждает зрителя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описывает типичный путь восприятия визуального сообщения в рекламе и социальных сетях.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фотография без подписи и источника легко вводит в заблуждение: зритель видит только фрагмент события, а не полную картину.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визуальной грамотности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кадр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создать совсем другое впечатление без контекста.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визуальные манипуляции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статистические данные, а учебную модель: чем быстрее читается контент, тем меньше времени остаётся на проверку деталей и источника.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новостями и рекламой: там визуальный образ чаще всего влияет на выводы ещё до проверки фактов.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модуля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изображений: before and after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аллея стала светлее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снимке узкая школьная аллея выглядит тёмной и пустой, а на втором — после ремонта — здесь появились новые фонари и аккуратные дорожки. Такой контраст помогает увидеть не просто красоту, а реальный результат изменений.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до и после очистки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берег покрыт мусором и сухими ветками, справа он уже очищен и выглядит ухоженным. Если оба кадра сделаны с одного ракурса и при похожем освещении, сравнение становится особенно убедительным.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до перестановки и после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изменений в комнате мебель стоит тесно и мешает проходу, а после перестановки пространство кажется шире и светлее. Парные изображения позволяют сразу заметить прогресс, если подписи и масштаб совпадают.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визуальной грамотности на уроке английского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понять, что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рассматривает изображение, таблицу или график и определяет, какие объекты, числа и символы уже есть на странице. Это помогает не пропустить главную информацию.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заметить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где и когда создано изображение, а также в какой теме оно используется. Контекст помогает отличить нейтральное описание от попытки повлиять на мнение.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проверить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визуального материала зависит от автора, подписи и места публикации. Если источник неясен, нужно задавать вопросы и сравнивать материал с другими данными.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ученик может точнее отвечать на вопросы, объяснять свою позицию и использовать английский язык уверенно. Такой подход особенно полезен в обсуждениях и проектных работах.
</a:t>
            </a:r>
            <a:endParaRPr lang="en-US" sz="11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вопросов к любому изображению или посту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 фото, постер, рекламу или короткую новость перед тем, как доверять ей.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2444" y="75"/>
            <a:ext cx="3891111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модуля: видеть, читать и проверять визуальную информацию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модуле ученики учатся не только описывать изображения и читать графики, но и проверять источник, замечать контекст и отличать факт от впечатления. Это делает ответы точнее и увереннее.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2026-05-31T11:39:12Z</dcterms:created>
  <dcterms:modified xsi:type="dcterms:W3CDTF">2026-05-31T11:39:12Z</dcterms:modified>
</cp:coreProperties>
</file>