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Булгаков: писатель, драматург, врач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увидел эпоху изнутри.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испытаний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жил в годы революции, Гражданской войны и жёсткой цензуры. Старый мир рушился, а человеку приходилось заново решать, как сохранить честь, свободу и достоинство.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в Киеве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родился 3 мая 1891 года в Киеве, в образованной семье, где уважали книги, музыку и аккуратный уклад домашней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преподавал в Киевской духовной академии, поэтому в доме ценили знания, точную речь и культурные традиции, важные для будущего писателя.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Киевские улицы, гимназия и атмосфера интеллигентного города позже оживут в его прозе, особенно в романе «Белая гвардия».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выбор профессии врача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университет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поступил на медицинский факультет и получил серьёзную научную подготовку, которая научила его внимательно наблюдать за человеком.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и провинции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земским и военным врачом дала ему живые впечатления, позже ставшие основой «Записок юного врача».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год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университет и начал врачебную практику, где ежедневно сталкивался с болью, страхом и ответственными решениями.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опыт как основа литературных образов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научила Булгакова видеть человека без прикрас: слабого, испуганного, иногда смешного, но всегда сложного. Поэтому его ранняя проза так убедительно передаёт состояние больного и врача.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юного врача» и других текстах заметны точные детали осмотра, процедур и деревенского быта. При этом рядом с серьёзностью часто появляется ирония, помогающая увидеть характеры глубже.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годы потрясений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1918–1919 годах Булгаков жил в Киеве, где одна власть сменяла другую, а город постоянно жил в тревоге и неопределённости.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стали важным жизненным опытом: писатель увидел, как быстро меняются привычный порядок, отношения между людьми и чувство безопасности.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возник роман «Белая гвардия», где семья Турбиных пытается сохранить тепло дома среди исторического хаоса и страха.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этом произведении — не просто место, а образ города, который переживает перелом и испытывает людей на верность, мужество и память.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Москву и первые успехи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Булгаков переехал в Москву и оказался в иной, шумной и противоречивой среде, где нужно было заново строить литературную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газетах и журналах, быстро освоил фельетон и научился точно замечать смешное в повседневных новостях и канцелярской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для сцены и понял, как сильнее звучит слово в диалоге, споре и живом действии перед зрителем.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оформилась его слава острого сатирика, а городские реалии стали важной частью произведений 1920-х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8490"/>
            <a:ext cx="4873500" cy="10893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Булгакова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наиболее известные произведения, их время создания и главные темы.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писал в разных жанрах, но почти всегда возвращался к нравственному выбору, ответственности и конфликту человека с эпохой.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Булгакова, датировки по общепринятой литературной хронологии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Булгакова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сатира у него соседствует с историей, а фантастика — с серьёзными вопросами о совести и выборе.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равновесие тем: Булгаков не ограничивался одним жанром и постоянно соединял бытовое, историческое и философское.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произведениям М. А. Булгакова; схема носит аналитический характер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опасный эксперимент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Преображенский пытается превратить пса Шарика в человека, но опыт оборачивается неожиданными и опасными последствиями для всех вокруг.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высмеивает грубость, невежество и стремление быстро переделать мир без понимания природы человека и границ науки.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сюжет помогает Булгакову показать простую мысль: внешнее изменение не делает человека лучше, если внутри нет культуры и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роман всей жизни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начинает работу над романом, постепенно соединяя современную Москву, историю любви и библейские мотивы. Замысел сразу становится для него главным литературным проектом.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многократно перерабатывает текст, уточняет композицию и образы. Роман растёт вместе с личными переживаниями автора и его борьбой за право писать.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умирает, не успев завершить произведение. Роман остаётся незаконченной книгой, над которой он работал до последних лет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1966–1967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полный текст публикуют уже после смерти писателя. Только тогда читатели впервые увидели роман целиком и смогли оценить его масштаб.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сюжетные линии «Мастера и Маргариты»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три линии романа соединяются в одну общую идею о правде, страхе и нравственном выборе.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театр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открыл Булгакову широкую аудиторию и дал возможность говорить о времени через живой диалог, сценическое действие и яркие характеры. Для него сцена была не приложением к прозе, а самостоятельным художественным пространством.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«Дни Турбиных», «Бег» и «Кабала святош» показали его умение соединять исторический сюжет, психологическую точность и острую сатиру. Именно на сцене особенно заметен его интерес к человеческому выбору.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театре сопровождался спорами и вмешательством цензуры. Булгаков часто сталкивался с тем, что постановки обсуждали не только как искусство, но и как высказывание о власти и эпохе.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драматургия оставалась для него важной частью творчества. Пьесы помогали ему проверять идеи, которые затем по-новому раскрывались в прозе.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насколько тяжело писателю было жить и творить в условиях постоянных запретов и контроля над литературой.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М. А. Булгакова правительству СССР, 1930 год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его письма правительству с просьбой дать возможность работать или разрешить выезд за границу.
</a:t>
            </a:r>
            <a:endParaRPr lang="en-US" sz="21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произведений Булгакова во времени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большой разрыв между временем создания книг и временем, когда их смогли прочитать многие люди.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1920–1930-х, тем заметнее признание: посмертная публикация стала важной частью судьбы Булгакова.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публикаций М. А. Булгакова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произведениях Булгакова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повседневных забот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Москва полна коммунальных квартир, очередей, учреждений и разговоров о жилье и деньгах. Такие детали делают город узнаваемым и очень живым.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сцена сатиры и фантастики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легко возникают сатирические и фантастические события. Официальная речь соседствует с живой разговорной интонацией, а бытовая мелочь помогает увидеть характер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соединял точные бытовые детали с фантастикой и мистикой. Благодаря этому читатель верит происходящему, даже когда в тексте появляются необычные или волшебные события.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понятен школьникам, потому что в нём много действия и ярких сцен. Но взрослый читатель видит ещё и скрытые вопросы о совести, свободе и ответственности.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умел писать так, что смешное рядом с ним сразу становится серьёзным. Один короткий эпизод у него часто раскрывает и характер героя, и настроение целой эпохи.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последние годы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брака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был трижды женат. Его личная жизнь была непростой, но каждый этап влиял на его внутренний мир и работу над произведениями.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Булгаков тяжело болел наследственным заболеванием почек. Это усиливало усталость и делало работу над текстами ещё труднее.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Сергеевна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жена стала его главным помощником и хранителем рукописей. Она поддерживала писателя в годы болезни и особенно важна для истории создания «Мастера и Маргариты».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год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 в Москве 10 марта 1940 года. Его последние годы прошли в напряжённой борьбе за здоровье и право продолжать литературную работу.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М. А. Булгакове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основные сведения о писателе.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Булгакова тесно связана с Киевом, Москвой и историческими потрясениями начала XX 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А. Булгакове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Булгаков важен сегодня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показал, как в трудное время проверяются совесть, смелость и талант. Его книги учат думать о выборе человека и напоминают, что настоящее искусство переживает запреты.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2026-05-23T01:47:54Z</dcterms:created>
  <dcterms:modified xsi:type="dcterms:W3CDTF">2026-05-23T01:47:54Z</dcterms:modified>
</cp:coreProperties>
</file>