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сложения в тригонометрии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Связывают sin, cos, tg и ctg суммы/разности углов, дают точные значения без калькулятора.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эти формулы «живут» в геометрии 11 класса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сложения — мост между углом, единичной окружностью и тригонометрическими функциями. В 11 классе их применяют для доказательства тождеств, упрощения выражений, решения уравнений и нахождения точных значений нестандартных углов.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для синуса и косинуса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соотношения связывают синус и косинус суммы или разности углов: sin(α ± β)=sinα·cosβ ± cosα·sinβ. Здесь знак результата повторяет знак внутри скобок, поэтому важно не ошибиться при записи.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косинуса действует похожее, но «перевёрнутое» правило: cos(α ± β)=cosα·cosβ ∓ sinα·sinβ. При переходе от «плюса» к «минусу» меняется знак второго произведения, и именно он чаще всего вызывает путаницу.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две формулы — основа темы: от них выводят преобразования для тангенса и котангенса, используют их для упрощения сложных выражений и для вычисления точных значений углов вне стандартной таблицы.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Собраны формулы для sin, cos, tg и ctg с условиями существования, чтобы преобразования были корректными.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набор формул сложения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преобразований определяется не только правильной записью, но и проверкой области определения (особенно по знаменателям для tg и ctg).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тригонометрии (стандартные тождества формул сложения).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формул через единичную окружность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опирается на координатное представление точек на единичной окружности и последовательный поворот.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угла и «поворотная» интерпретация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единичной окружности точка, соответствующая углу α, имеет координаты (cosα, sinα): абсцисса — это cosα, а ордината — sinα. Сумма углов естественно появляется как результат двух последовательных поворотов вокруг начала координат.
</a:t>
            </a:r>
            <a:endParaRPr lang="en-US" sz="859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на единичной окружности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результате участвуют sin и cos
</a:t>
            </a:r>
            <a:pPr algn="l" indent="0" marL="0">
              <a:lnSpc>
                <a:spcPct val="115000"/>
              </a:lnSpc>
              <a:buNone/>
            </a:pPr>
            <a:r>
              <a:rPr lang="en-US" sz="4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поворота на β меняются координаты точки, и формулы сложения описывают это изменение. Поэтому в ответе одновременно фигурируют sin и cos обоих углов: один задаёт горизонтальное смещение, другой — вертикальное. (На слайде показываются углы α, β и α+β, стрелки поворота и координаты точек.)
</a:t>
            </a:r>
            <a:endParaRPr lang="en-US" sz="7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 тангенса и котангенса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tg(α±β) и ctg(α±β) получают из пар «sin–cos»: tg(α+β)=(tgα+tgβ)/(1−tgα·tgβ), tg(α−β)=(tgα−tgβ)/(1+tgα·tgβ). Ключ — правильная работа со знаком и знаменателем.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котангенса аналогично: ctg(α+β)=(ctgα·ctgβ−1)/(ctgα+ctgβ), ctg(α−β)=(ctgα·ctgβ+1)/(ctgβ−ctgα). Здесь легко ошибиться в порядке углов, поэтому стоит сверять формулу с конкретным случаем «±».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выражениях особенно важно следить за тем, чтобы знаменатель не обращался в ноль: тогда значение не определено. В школьных задачах отдельно проверяют ситуации, когда tgα или tgβ не существует, а также когда ctgα или ctgβ не определён.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применении формул сложения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синуса знак результата совпадает со знаком внутри скобок, а для косинуса меняется на противоположный. При первых вычислениях полезно проговаривать правило вслух.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знаменателях tg и ctg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формулах tg(α±β) и ctg(α±β) именно знаменатель задаёт область определения. Часто перепутывают «плюс/минус» в знаменателе или местами меняют слагаемые.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без проверки области определения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использовать формулу вслепую: например, при cosα=0 тангенс не определён. Если знаменатель равен нулю, выражение теряет смысл, и ответ получается недопустимым.
</a:t>
            </a:r>
            <a:endParaRPr lang="en-US" sz="854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множителей при раскрытии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преобразованиях легко забыть члены вида sinα·cosβ и cosα·sinβ или перепутать коэффициенты. Перед упрощением полезно восстановить структуру выражения по формуле.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значения через формулы сложения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сложения расширяют таблицу: с их помощью находят точные значения углов, которые не указаны в стандартных значениях. Обычно это делается через представление нужного угла как суммы или разности известных: 45° и 30°.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 классе особенно часто встречаются пары: sin15°=sin(45°−30°) и cos15°=cos(45°−30°), а также sin75°=sin(45°+30°) и cos75°=cos(45°+30°). Здесь вычисления идут строго по тождествам.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ценность — ответ в точной форме, без десятичных приближений. Поэтому формулы сложения особенно важны в задачах, где требуется обосновать тождество или получить точный вид дробно-радикального выражения.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 рассматриваются углы вида 105°=60°+45° и 165°=120°+45°. Суммы берутся так, чтобы входили табличные значения sin и cos, а затем результат приводится к выражению с корнями.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пары «угол → sin и cos» для ключевых нестандартных значений.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значения для углов 15°, 75°, 105° и 165°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дополнительных углов прослеживается симметрия значений, а знак sin и cos меняется при переходе в другие четверти.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через формулы сложения с опорными углами 30°, 45°, 60° и правилами знаков по четвертям.
</a:t>
            </a:r>
            <a:endParaRPr lang="en-US" sz="62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школьных решениях работают пары 45° ± 30° и 60° ± 45°, поэтому именно производные от 30°, 45° и 60° углы появляются наиболее регулярно.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углы чаще всего получаются через формулы сложения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углы, выражаемые через стандартные опорные величины, а дополнительные четверти требуют внимательного отслеживания знаков sin и cos.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типовым школьным заданиям по теме формул сложения (без единого статистического набора, дата: 12.05.2026).
</a:t>
            </a:r>
            <a:endParaRPr lang="en-US" sz="6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сложения и преобразование выражений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сложения помогают переводить громоздкие суммы тригонометрических функций в более компактные формы, удобные для вычислений и доказательств. Особенно полезны они при выражениях с произведениями sin и cos.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формулы суммы заменяют комбинации sin α cos β + cos α sin β и cos α cos β − sin α sin β одной функцией суммы или разности углов.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задачах это снижает число шагов: можно сразу привести выражение к виду, где затем применяются стандартные значения или тождественные преобразования.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вычисления по формуле сложения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построена на последовательности: разложение угла → выбор формулы → подстановка → знаки → проверка четверти.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sin 75° и cos 75°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Представим 75° как 45° + 30°. Для синуса используем формулу sin(45° + 30°) = sin 45° · cos 30° + cos 45° · sin 30°. Для косинуса — cos(45° + 30°) = cos 45° · cos 30° − sin 45° · sin 30°.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подстановки табличных значений получаем точные результаты: sin 75° = (√6 + √2) / 4 и cos 75° = (√6 − √2) / 4. На записи по шагам удобно выделять sin 30°, cos 30°, sin 45°, cos 45°.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75° и 15° получаются из 45° + 30° и 45° − 30°, а затем значения находятся по формуле tg(α ± β), используя точные табличные sin и cos.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тригонометрии для 11 класса; вывод по формулам сложения (дата: 12.05.2026).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± √3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удобно использовать как быструю проверку правильности знаков и вычислений в соответствующих четвертях.
</a:t>
            </a:r>
            <a:endParaRPr lang="en-US" sz="17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258" y="2022558"/>
            <a:ext cx="398700" cy="318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8213" y="1986438"/>
            <a:ext cx="3423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4498" y="1986438"/>
            <a:ext cx="342300" cy="39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двойного угла как частный случай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α = 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двойного угла возникают при равенстве углов в формуле суммы: берём α и α и используем sin(α+α) и cos(α+α).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умножением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синуса получается sin 2α = 2 sin α · cos α, а для косинуса — cos 2α = cos² α − sin² α. Это объясняет, почему везде участвуют sin и cos α.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 критические знаменатели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tg 2α применяется рациональная форма tg 2α = 2 tg α / (1 − tg² α); она имеет смысл только при ненулевом знаменателе.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техники преобразований в тригонометрии 11 класса строятся как последовательности: сначала разложение через сумму/разность, затем алгебраические упрощения.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формул сложения с другими тригонометрическими формулами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вы используете формулы суммы как «точку входа», тем легче выводить новые тождества и приводить выражения к удобному виду.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схема из школьного курса тригонометрии (без внешней выборки, дата: 12.05.2026).
</a:t>
            </a:r>
            <a:endParaRPr lang="en-US" sz="6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формул сложения в задачах ЕГЭ и школьных контрольных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сложения встречаются там, где нужно находить точные значения, упрощать выражения и доказывать тождества. Они позволяют уйти от громоздких вычислений по частям.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контрольных работах особенно часто используют углы 15°, 75°, 105° и 165°, потому что их удобно выразить через 30° и 45° или через 45° и 60°.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заданиях повышенного уровня формулы сложения помогают получить ответ в точном виде: выражения с корнями остаются математически «чистыми», без десятичных округлений.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аккуратной записи знак и область определения становятся ключевыми: для sin и cos важна четверть, а для tg и ctg — отсутствие нулевых знаменателей.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275989"/>
            <a:ext cx="4418400" cy="15984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 основными формулами сложения, условиями применимости и типичными ошибками помогает быстро проверить ход решения перед финальным ответом.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Проверочная таблица: что нужно помнить по теме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формулы работают только при точной записи со знаками и при обязательной проверке области определения, особенно для tg и ctg.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материалам школьного курса тригонометрии (дата: 12.05.2026).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темы «Формулы сложения»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сложения связывают вычисление sin, cos, tg и ctg с геометрическим поворотом на единичной окружности. Они дают точные значения нестандартных углов, помогают выводить двойной угол и решать задачи без приближений.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2026-05-12T07:20:47Z</dcterms:created>
  <dcterms:modified xsi:type="dcterms:W3CDTF">2026-05-12T07:20:47Z</dcterms:modified>
</cp:coreProperties>
</file>