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компас и маршрут делают путь понятным и безопасным.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 местности: от карты к маршруту
</a:t>
            </a:r>
            <a:endParaRPr lang="en-US" sz="2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ориентироваться помогает не терять направление в любой обстановке: в лесу, в городе, на прогулке и в походе. Оно опирается на карту, компас, азимут и внимательное наблюдение за местностью.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потеряться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местность сверху и помогает увидеть дороги, водоемы, здания и рельеф. По ней легче понять, где находится путь и как связаны между собой объекты.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указывает стороны света и помогает не сбиться при движении. Он особенно полезен там, где мало заметных объектов или дорога часто поворачивает.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переводит сантиметры на бумаге в реальные метры. По нему можно заранее оценить длину маршрута и понять, насколько далеко находится следующая точка.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ориентиры — дороги, мосты, ручьи, здания и опушки — служат надежными подсказками. Временные предметы меняются быстро, поэтому на них полагаться опасно.
</a:t>
            </a:r>
            <a:endParaRPr lang="en-US" sz="9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728830"/>
            <a:ext cx="1116300" cy="893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952" y="1648250"/>
            <a:ext cx="65887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перед выходом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обувь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и одежда по погоде снижают усталость и защищают от холода, влаги и скользкой почвы. Для короткой прогулки это особенно важно.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мелочи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заряженный телефон и свисток нужны на случай задержки или потери связи. Эти вещи занимают мало места, но повышают безопасность.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маршрута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стоит знать маршрут и место, где начинается путь. Если взрослый сопровождает группу, нужно заранее уточнить, кто за что отвечает.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идти в одиночку или без разрешения. Даже короткий путь требует сопровождения, внимательности и согласованных правил движения.
</a:t>
            </a:r>
            <a:endParaRPr lang="en-US" sz="8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тропы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лес обозначают зеленым фоном или условным знаком лесного массива, а тропы — тонкими линиями. Если легенда открыта заранее, маршрут читается быстрее и увереннее.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постройки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мосты и здания помогают быстро найти себя на карте. Такие знаки легко заметить в местности, поэтому они часто становятся удобными опорными точками.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рельеф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и высоты показывают, как выглядит местность и где могут быть преграды. Река, ручей и берег имеют разные знаки, поэтому легенду нужно смотреть внимательно.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условные знаки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расстояние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число после двоеточия, тем крупнее карта и подробнее изображение местности.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1:10 000 крупнее: на ней легче измерять короткие участки и рассматривать детали.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масштабу: 1:10 000 и 1:25 000.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 сторонам света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определения сторон света карту сопоставляют с реальными объектами вокруг. Тогда правый край карты соответствует востоку, а левый — западу.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большинстве карт север расположен сверху, поэтому именно с него начинают чтение направления. Если карта лежит иначе, ее поворачивают вместе с местностью.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Ориентироваться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юга, востока и запада помогает быстро находить нужную сторону без лишних догадок. Это особенно удобно на пересечениях дорог и троп.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Повернуть по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карта повернута правильно, ее линии и объекты совпадают с окружающей местностью. Тогда путь читается точнее, а ошибки замечаются раньше.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азимут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 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работает благодаря магнитной стрелке, которая стремится к северу. Это удобная отправная точка: от нее проще отсчитывать любое направление без путаницы.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показывает, куда именно идти, в градусах от 0 до 360. Такой способ точнее, чем просто сказать «вправо» или «вперед».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север, затем мысленно или по шкале отсчитывают угол до цели. Так один и тот же маршрут можно передать без двусмысленности.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особенно полезен там, где нет заметных ориентиров или дорога делает несколько поворотов. Он помогает сохранять единое направление даже на сложном участке.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направление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снятие направления с помощью компаса и шкалы.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идти по азимуту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движении по азимуту и контроле курса.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 ориентира к ориентиру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мост или развилка удобны тем, что почти не меняются и хорошо видны издалека. По ним проще держать направление, чем по случайным предметам.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Кромка леса, башня и одинокое дерево помогают быстро сверить свое положение с картой. Такие ориентиры полезны, если маршрут идет через открытое место.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Тени, машины и переносные предметы ненадежны: они смещаются, исчезают или меняются. Если опираться только на них, легко ошибиться в пути.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следующей цели лучше брать самый заметный и устойчивый объект. Он должен быть понятен заранее и совпадать с тем, что видно на местности.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7600" y="724175"/>
            <a:ext cx="61572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сопоставить карту и местность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0433" y="15094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на карте и на местности один хорошо заметный объект: поворот дороги, берег, здание или холм. Это станет отправной точкой для сравнения.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00433" y="24328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Сверить 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проверьте соседние детали вокруг него: форму тропы, направление ручья, расположение леса, развилку. Чем больше совпадающих признаков, тем надежнее опознавание.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000433" y="3356213"/>
            <a:ext cx="4258382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Подтвердить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подтверждается двумя-тремя признаками, можно смело двигаться дальше и не терять ориентир. Такой подход уменьшает риск ошибки на незнакомом участке.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1910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начинающих и способы проверки
</a:t>
            </a:r>
            <a:endParaRPr lang="en-US" sz="2821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помогает быстро найти причину сбоя и вернуться к правильному направлению.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сбой начинается с неточной проверки карты и выбора ненадежного ориентира; исправление всегда стоит начинать с повторной сверки ближайших объектов.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ориентирования на местности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одновременно дают более точное определение точки на карте.
</a:t>
            </a:r>
            <a:endParaRPr lang="en-US" sz="220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Два-три совпадающих признака помогают точнее определить место, чем один ориентир: так снижается риск ошибки и легче подтвердить точку на карте.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ориентированию на местности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контрольные точки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удобнее разбивать на короткие участки, где каждый следующий шаг подтверждается по карте и заметному объекту.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задача по карте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 учебный отрезок между двумя объектами. Для ответа нужны не только направление, но и длина, переведенная по масштабу.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Крупнее карта с меньшим знаменателем: один сантиметр на ней соответствует меньшему расстоянию, поэтому путь легче измерять точнее.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масштабу 1:10 000 и 1:25 000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453559"/>
            <a:ext cx="3377400" cy="8095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чек-лист движения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не забыть важные действия до выхода и во время движения, когда внимание уже занято дорогой и ориентиром.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важнее всего убедиться, что стартовая точка и следующий отрезок понятны; в пути нужно регулярно сверять направление, чтобы не накапливалась ошибка.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школьной практики ориентирования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действия при потере пути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последнюю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Вернитесь к последней понятной точке: развилке, мосту, повороту или заметному объекту, где еще было ясно, куда идти дальше.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Остановитесь и не продолжайте путь наугад. Паника мешает замечать детали, поэтому сначала нужно успокоиться, сделать паузу и оценить обстановку.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карту и компас заново, проверьте, не перепутано ли направление, и сопоставьте окружающие объекты с условными знаками на карте.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Обратиться за помощью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связь, сообщите взрослым или группе свое положение и двигайтесь только вместе с теми, кто знает маршрут и может помочь.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ориентирования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согласуйте маршрут, точки остановок и ответственного за связь. Проверьте воду, время возвращения и погоду, чтобы не торопиться и не рисковать.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еще раз определите север, сравните карту с местностью и выберите первый ориентир. Это снижает вероятность ошибки в самом начале пути.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пути регулярно сверяйте направление, расстояние до следующей точки и заметные объекты вокруг. Идите вместе и не покидайте маршрут без согласования.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финишем убедитесь, что группа пришла к нужной точке, а связь и время возвращения остаются под контролем. Так маршрут завершается спокойно и безопасно.
</a:t>
            </a:r>
            <a:endParaRPr lang="en-US" sz="9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становится понятным, когда вы уверенно соединяете карту, компас и заметные объекты. Если каждый шаг проверяется, путь читается спокойно и без лишних ошибок.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5 шагов ориентирования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2026-07-26T19:38:45Z</dcterms:created>
  <dcterms:modified xsi:type="dcterms:W3CDTF">2026-07-26T19:38:45Z</dcterms:modified>
</cp:coreProperties>
</file>