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возбудители болезней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вызывающие инфекции и влияющие на здоровье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изучение бактерий дало ключ к пониманию инфекционных болезней и борьбе с ними, благодаря открытиям Левенгука и Коха, заложившим основы микробиологии.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бактерий и их роли в болезнях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разных форм: кокки — круглые, бациллы — палочковидные, вибрионы — изогнутые, спириллы — спиралевидные, что помогает им адаптироваться к среде.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очень малы — от 0,2 до 10 микрометров, что делает их невидимыми невооружённым глазом и позволяет жить практически в любой среде.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встречаются в воде, почве, воздухе, а также внутри живых организмов, включая человека, где могут быть как полезными, так и болезнетворными.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прокариоты — клетки без оформленного ядра, с кольцевой ДНК и рибосомами для синтеза белков, что отличает их от клеток животных и растений.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бактерии: определение и разнообразие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форму и защищает бактерию. Плазматическая мембрана регулирует обмен веществ, а цитоплазма содержит рибосомы, где синтезируются белки. Внутри находится кольцевая ДНК, заменяющая ядро.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жгутики для движения и капсулу, которая защищает от атаки иммунной системы, обеспечивая дополнительную защиту и способность к перемещению.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могут проникать через кожу, дыхательные пути или пищеварительный тракт, начиная инфекционный процесс.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токсины, которые повреждают клетки и нарушают их функции, вызывая повреждения тканей.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 вызывает воспаление и иммунную реакцию, порождая характерные симптомы инфекционных заболеваний.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патогенности бактерий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16502"/>
            <a:ext cx="3848986" cy="2782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основные бактериальные инфекции, их возбудители, пути передачи и наиболее уязвимые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 и сальмонеллёз — наиболее частые инфекции среди подростков.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бактериальных заболеваний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боль в горле и высокая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испытывают резкую боль и першение в горле при ангине, сопровождающиеся повышением температуры до 40°C. Это состояние ухудшает самочувствие и затрудняет прием пищи.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Налёт и увеличение лимфоузлов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миндалинах появляется характерный белый налёт, а лимфатические узлы в области шеи увеличиваются, что является важным диагностическим признаком заболевания.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 у подростков: клинические проявления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ежегодно заболевают туберкулёзом по всему миру, что отражает масштаб проблемы.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во всем мире регистрируется до 10 миллионов новых случаев туберкулёза, в России порядка 35 тысяч, что указывает на необходимость профилактики и лечения.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Менингит развивается стремительно: высокая температура, сильная головная боль и ригидность затылочных мышц требуют немедленной медицинской реакции.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такие как кожная сыпь и светобоязнь, свидетельствуют о серьёзности заболевания и необходимости срочной госпитализации.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Менингит: особенности течения и срочная помощь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употребление некачественных продуктов, таких как яйца, мясо и молочные изделия, содержащие патогенные бактерии.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 и заражённая вода также являются обычными источниками бактерий, особенно в местах массового пребывания подростков.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вспышки болезней происходят в лагерях и кафе быстрого питания, где сложно контролировать санитарные нормы.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боли в животе, диарею и рвоту, что приводит к опасному обезвоживанию у детей и подростков.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инфекции в 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сальмонеллёза связан с изменением пищевых привычек подростков и появлением новых очагов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туберкулёза при резких колебаниях ангин и росте сальмонеллёза требует комплексного подхода к контролю.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данные 2010–2023 гг.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 ангиной, туберкулёзом и сальмонеллёзом (2010–2023 гг., Россия)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обеспечивает распространение бактерий при кашле и чихании, особенно в местах массового скопления людей и учебных учреждениях.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путь заражения возникает через употребление некачественной или плохо обработанной еды, а также заражённой воды, что часто случается при несоблюдении санитарных норм.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Контактно-бытовой путь включает передачу бактерий через предметы общего пользования и прикосновения к заражённым поверхностям, а также через повреждённую кожу и укусы насекомых.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бактериальных болезней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заражения бактериальной инфекцией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стадии передачи и развития инфекции с возможными профилактическими мерами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Экзотоксины выделяются бактериями во внешнюю среду и вызывают нарушение функций клеток, пример — токсин при столбняке.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Эндотоксины высвобождаются при разрушении клеток грамотрицательных бактерий и способствуют развитию общей интоксикации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могут повреждать ткани, провоцировать сильные аллергические реакции и оказывать токсическое действие на жизненно важные органы.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Столбнячный токсин вызывает опасные мышечные спазмы, которые могут привести к остановке дыхания и требуют немедленной медицинской помощи.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токсины и их влияние на организм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иммунитет: 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рождения организм защищается с помощью кожи, слизистых оболочек и специальных клеток, которые предотвращают проникновение бактерий и их размножение.
</a:t>
            </a:r>
            <a:endParaRPr lang="en-US" sz="1318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— эффективный способ профилактики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активизируют приобретённый иммунитет, обучая организм бороться с конкретными возбудителями заболеваний, что значительно снижает риск тяжёлых инфекций.
</a:t>
            </a:r>
            <a:endParaRPr lang="en-US" sz="1313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вакцины против бактериальных инфекций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Пенициллины разрушают клеточную стенку бактерий, что приводит к их гибели и эффективны против многих грамположительных патогенов.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Фторхинолоны ингибируют синтез ДНК, предотвращая размножение бактерий, применяются для лечения тяжёлых и устойчивых инфекций.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Макролиды нарушают синтез белка в бактериальных клетках, тормозя их рост и размножение, используются при аллергии на пенициллин.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механизм действия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приводит к удлинению сроков лечения и увеличению затрат на здравоохранение.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строгое соблюдение схем лечения и ограничение ненужного применения антибиотиков для снижения резистентности.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антибиотикорезистентности бактерий (2013–2023 гг.)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уход за телом помогают удалить бактерии и снизить риск заражения большинством инфекций.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Национального календаря прививок обеспечивает формирование иммунитета к опасным бактериальным заболеваниям.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контактов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общения с больными и обработка ран антисептиками предотвращают попадание бактерий в организм.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мерам профилактики и правильному поведению во время вспышек обеспечивает ответственное отношение к здоровью.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как снизить риск бактериальных болезней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симбиотические бактерии участвуют в переваривании пищи и подавляют патогены, укрепляя иммунитет и способствуя здоровью.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разложении органики, очищают воду и почву, а также применяются в биотехнологиях и производстве лекарств.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роль бактерий для человека и природы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профилактика спасает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гигиена, вакцинация и правильное лечение антибиотиками — ключ к снижению распространения бактериальных инфекций среди подростков и общества в целом.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2026-05-08T22:52:48Z</dcterms:created>
  <dcterms:modified xsi:type="dcterms:W3CDTF">2026-05-08T22:52:48Z</dcterms:modified>
</cp:coreProperties>
</file>