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обзор и ключевые направления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Актуальный взгляд на методы и достижения в селекции домашних животных.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 значение селекции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зародилась с одомашниванием более 10 тысяч лет назад. Цивилизации древности совершенствовали породы. Современные технологии сочетают традиции и генные инновации, влияя на продовольственную безопасность.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селекции животных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5000–3000 лет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цивилизации (Вавилон, Египет, Китай) выращивали специализированные породы для транспорта и сельского хозяйства.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и Мичурина заложили теоретические основы наследуемости и методологии селекции.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племенного разведения в Европе, формирование основных пород лошадей и крупного рогатого скота.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XX–XXI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генетики, биотехнологий и молекулярных методов для ускорения селекционного прогресса.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основы селекционной деятельности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открыл закономерности наследования, облегчая понимание передачи признаков в животных.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генетики XX века позволило стандартизировать породы и формализовать племенные книги.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Мичурин разработал системный подход к управлению признаками, внедрив методы контролируемого скрещивания.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Концепции гетерозиса и сложных гибридов укрепили эффективность и научную основу селекционной работы.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пород под климатические и хозяйственные условия с целью снижения затрат и повышения эффективности.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Продление продуктивного периода жизни животных с улучшением показателей воспроизводства и жизнеспособности.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устойчивости к инфекциям и неблагоприятным условиям для сохранения здоровья и продуктивности.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объёмов и повышение качества продукции: молока, мяса, шерсти, яиц с оптимизацией характеристик.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современной селекции животных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3031411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950" y="3031411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556" y="2977081"/>
            <a:ext cx="622388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селекции и генетические подходы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лучших особей по хозяйственно-ценным признакам для передачи качеств потомству.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животных с нежелательными характеристиками для улучшения общей популяции.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близкородственных особей для закрепления положительных признаков породы.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неродственных животных для расширения генетического разнообразия и устранения дефектов.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гибридных линий с улучшенными показателями и использованием эффекта гетерозиса.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селекционного процесса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взаимосвязь работ для достижения племенных целей.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Среднесуточный прирост массы КРС стабильно увеличивается, что снижает срок откорма мясных пород.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совершенствование селекции ведёт к значительному повышению продуктивности и эффективности животноводства.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молочной продуктивности: тенденции и достижения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ФАО, ФНЦ животноводства РАН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 современной селекции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способствует получению потомков с улучшенной жизнеспособностью и высокой продуктивностью благодаря эффекту гетерозиса.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недостаток — нестабильность желаемых признаков во втором и последующих поколениях гибридов.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широко применяется в птицеводстве, свиноводстве и овцеводстве для создания специализированных пород.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выведения и распространение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Чёрно-пёстрая порода была выведена в СССР в середине XX века и стала доминирующей молочной породой с более 55% поголовья в России к 2022 году.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качества 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славится стабильно высокой удойностью и устойчивостью к заболеваниям, что обеспечивает её широкое применение в отечественном животноводстве.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пример селекции: чёрно-пёстрая порода коров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искусственного осеменения в селекции животных
</a:t>
            </a:r>
            <a:endParaRPr lang="en-US" sz="5000" dirty="0"/>
          </a:p>
        </p:txBody>
      </p:sp>
      <p:sp>
        <p:nvSpPr>
          <p:cNvPr id="7" name="Text 2"/>
          <p:cNvSpPr txBox="1"/>
          <p:nvPr/>
        </p:nvSpPr>
        <p:spPr>
          <a:xfrm>
            <a:off x="333375" y="487151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XX века искусственное осеменение стало основным методом повышения продуктивности и ускорения селекции в крупном рогатом скоте.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65850" y="6818400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технологий криоконсервации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1970-х активно используются технологии глубокой заморозки спермы, что расширило географию применения лучших производителей.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12074575" y="439847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2020-х более 80% скота в России и свыше 95% в странах с развитым животноводством используют искусственное осеменение для закрепления ценных признаков.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Суперовуляция и пересадка эмбрионов в практике селекции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Суперовуляция стимулирует у самок выработку множества яйцеклеток, что значительно увеличивает потенциал получения потомства от ценных генотипов.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эмбрионов позволяет внедрять новые генетические комбинации в стадо, ускоряя селекционный процесс в два-три раза.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крупного рогатого скота в России показывает прирост выхода ценных особей на 40%, поддерживая эффективность данных биотехнологий.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67341"/>
            <a:ext cx="10121400" cy="59984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продуктивности пород: таблица результатов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рост продуктивности и эффективность селекционных программ на примере ключевых пород и параметров за последние 50 лет.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значительно повысила выход продукции и снизила затраты кормов, что улучшает экономическую эффективность животноводства.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ФНЦ животноводства РАН, 2022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трансгенные животные в селекции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Трансгенный лосось AquaBounty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Созданный в США трансгенный лосось растёт вдвое быстрее обычного, что демонстрирует потенциал генетических изменений для повышения продуктивности водных животных.
</a:t>
            </a:r>
            <a:endParaRPr lang="en-US" sz="2086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работы по получению крупного рогатого скота с генетической устойчивостью к лейкозу, что может значительно снизить экономические потери в животноводстве.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регуляция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ГМО животных вызывает вопросы безопасности и необходимое законодательное регулирование, требующее международного сотрудничества и стандартизации.
</a:t>
            </a:r>
            <a:endParaRPr lang="en-US" sz="2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селекция сокращает генетическое разнообразие, что повышает риск возникновения наследственных патологий у животных.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вызовы в животноводческой селекции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дисплазия тазобедренного сустава у собак и проблемы с копытами у мясных пород свиней, снижающие качество жизни животных.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разрабатывают стандарты для защиты благополучия животных и сохранения генофонда, стимулируя этичную селекцию.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 и роль селекции в агробизнесе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обеспечивает значительный рост производства молока и мяса, что способствует экономическому развитию агропромышленного комплекса.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продуктивности сопровождается снижением затрат на корма и обслуживание, повышая рентабельность хозяйств.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заняла лидирующие позиции по экспорту животноводческой продукции в 2010–2022 гг., во многом благодаря эффективной селекции.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производства обеспечивает адаптацию к изменению спроса и климатических условий, поддерживая устойчивость агробизнеса.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научный центр животноводства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российский институт, разрабатывающий породы крупного рогатого скота с улучшенными продуктивными и адаптивными качествами.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научно-исследовательский институт птицеводства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Сфокусирован на совершенствовании пород птиц, внедрении современных методов оценки и генетического отбора для повышения яйценоскости и скороспелости.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генетические компании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ABS Global (США) и Genus PIC (Великобритания) предоставляют крупные базы генетического материала, поддерживая глобальные селекционные программы.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селекционные центры и научные учреждения
</a:t>
            </a:r>
            <a:endParaRPr lang="en-US" sz="5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 селекции: генетические маркёры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Микросателлитные и SNP-маркёры позволяют оперативно выявлять носителей ценных генов ещё у молодняка животных.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Генотипирование активно применяется для контроля наследственных признаков, устойчивости к заболеваниям и повышения продуктивности.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Маркер-ассоциированная селекция ускоряет цикл отбора, сокращая время отбора до 2–3 лет за счет точного ДНК-анализа.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индивидуализированной генетики создаст новые породы с особыми свойствами, обеспечивая биобезопасность и устойчивость.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генома в реальном времени поможет учитывать индивидуальные генетические особенности для максимально эффективной селекции.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аналитике больших данных позволит прогнозировать продуктивные признаки и оптимизировать селекционные программы.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CRISPR/Cas9 будет широко внедрён для точечного редактирования генов с целью повышения продуктивности и устойчивости животных.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будущего и тенденции развития селекции животных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вызовы и перспективы XXI века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остаётся критически важной для продовольственной безопасности и устойчивого развития. Инновации и этика формируют баланс между эффективностью и сохранением генетических ресурсов, определяя будущее отрасли.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2026-05-10T06:06:32Z</dcterms:created>
  <dcterms:modified xsi:type="dcterms:W3CDTF">2026-05-10T06:06:32Z</dcterms:modified>
</cp:coreProperties>
</file>