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7. S(he): личные местоимения в английском языке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местоимения, глагол to be и простые описания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местоимения в английской речи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короче, естественнее и помогают не повторять одни и те же слова. В этой теме важно понять, как выбирать he, she, it и they и согласовывать их с to be.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 английском языке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и собеседник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обозначает самого говорящего, а you — человека или людей, к которым обращаются. Эти местоимения используются в любых простых диалогах и задают основу общения.
</a:t>
            </a:r>
            <a:endParaRPr lang="en-US" sz="1305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и she заменяют имя одного человека: he — для мальчика или мужчины, she — для девочки или женщины. В школьных примерах именно эти формы чаще всего встречаются в описаниях.
</a:t>
            </a:r>
            <a:endParaRPr lang="en-US" sz="1305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употребляется, когда речь идет о предмете, животном или явлении. Это местоимение удобно, если нужно назвать объект один раз и дальше не повторять его название.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и they обозначают несколько людей, а также группы животных или предметов. Такие формы помогают говорить о классе, команде, семье или группе персонажей без лишних повторов.
</a:t>
            </a:r>
            <a:endParaRPr lang="en-US" sz="1305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делают текст связным и понятным. Вместо многократного повторения имени или названия можно использовать подходящее местоимение и строить более естественные предложения.
</a:t>
            </a:r>
            <a:endParaRPr lang="en-US" sz="13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запомнить, какое местоимение выбрать в зависимости от числа и значения слова.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выбирают по числу и по тому, обозначает ли слово человека, предмет или группу.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7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He, she, it, they: значение и 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используются he и she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453300" y="1209138"/>
            <a:ext cx="42375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he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употребляется, когда речь идет о мальчике, папе, брате, дедушке, дяде, мужчине или мужском персонаже текста. Важно ориентироваться на того человека, которого обозначает имя.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453300" y="2164182"/>
            <a:ext cx="42375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she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используется для девочки, мамы, сестры, бабушки, тети, женщины или женского персонажа. В учебных заданиях эту разницу легко закрепить по картинкам и коротким примерам.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местоимения в три шага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нужное местоимение по числу и значению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с местоимениями he и she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to be имеет формы am, is и are. С местоимениями he и she используется is: He is a student. She is friendly.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часто встречаются краткие формы he’s и she’s. Они помогают говорить быстрее, но в учебных заданиях важно понимать полную форму и не путать ее с другими.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описывать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he is и she is легко сообщать возраст, внешность, характер, профессию и принадлежность к группе. Поэтому эта модель встречается очень часто в коротких рассказах и диалогах.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 с местоимениями удобнее всего запоминать через короткие примеры и регулярную практику в предложениях.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форма для этой темы — is: она связана с he, she и it.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7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to be в теме урока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 с he и she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not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глаголом to be строится с помощью not: He is not tired. She is not at school. Так говорящий сообщает, что утверждение неверно в данный момент.
</a:t>
            </a:r>
            <a:endParaRPr lang="en-US" sz="1505" dirty="0"/>
          </a:p>
        </p:txBody>
      </p:sp>
      <p:sp>
        <p:nvSpPr>
          <p:cNvPr id="9" name="Text 3"/>
          <p:cNvSpPr txBox="1"/>
          <p:nvPr/>
        </p:nvSpPr>
        <p:spPr>
          <a:xfrm>
            <a:off x="3276363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и письменной речи часто используются isn’t: He isn’t tired. She isn’t at school. Такие формы звучат естественно и часто встречаются в учебных диалогах.
</a:t>
            </a:r>
            <a:endParaRPr lang="en-US" sz="1505" dirty="0"/>
          </a:p>
        </p:txBody>
      </p:sp>
      <p:sp>
        <p:nvSpPr>
          <p:cNvPr id="10" name="Text 4"/>
          <p:cNvSpPr txBox="1"/>
          <p:nvPr/>
        </p:nvSpPr>
        <p:spPr>
          <a:xfrm>
            <a:off x="6192724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полезна, если нужно сказать, кем человек не является, где он или она не находится или какое качество сейчас не подходит. Это делает сообщение точным.
</a:t>
            </a:r>
            <a:endParaRPr lang="en-US" sz="15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37925"/>
            <a:ext cx="3658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задать вопрос с to be, нужно поставить is в начало предложения: Is he your brother? Is she a teacher? Такой порядок легко запомнить по образцу.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751122"/>
            <a:ext cx="3658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Даем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такие вопросы отвечают коротко и стандартно: Yes, he is. No, he isn’t. Yes, she is. No, she isn’t. Эти ответы используются в классе, дома и в разговоре.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формы показывают, кому принадлежит предмет или с кем связан факт о человеке.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 относится к he, her — к she; форма согласуется не с предметом, а с владельцем.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Unit 7: личные и притяжательные формы местоимений.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формы his и her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местоимение в одном коротком тексте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имя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предложении называют человека по имени, чтобы сразу было понятно, о ком идет речь. Это задает тему и помогает читателю не теряться в тексте.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местоимение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имя заменяют на he или she, если речь идет об одном человеке. Так текст становится короче, плавнее и естественнее для английской речи.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мини-текст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и письме важно чередовать имя и местоимение без лишних повторов. Такой прием делает описание логичным и показывает умение строить связные предложения.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мини-описания 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короткого описания: имя, местоимение, глагол to be, признак или 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he и she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появляется, когда имя кажется незнакомым или непривычным. В таких случаях нужно смотреть не на написание, а на то, какого человека обозначает имя.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to be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he is и she is иногда пишут he are или she are. Это нарушение согласования: с he и she в настоящем времени используется только is.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not и порядок слов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учащиеся забывают not или ставят его не на место. В вопросе важно переносить is в начало, иначе предложение перестает быть вопросительным.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his и her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 и her легко перепутать, если нужно показать принадлежность. Чтобы не ошибиться, полезно сначала определить владельца, а уже потом выбрать нужную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учебный баланс: местоимения he и she используются для одного человека, а they — для группы или нейтрального указания на нескольких людей.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выбор зависит от числа и смысла, поэтому система остается простой и удобной для общения.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выборка примеров из Unit 7.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He, she, they в современных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plays football after school. She reads in the library. Эти примеры легко связать с повседневной жизнью ученика: спортом, чтением и короткими рассказами о досуге.
</a:t>
            </a:r>
            <a:endParaRPr lang="en-US" sz="1138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in class 9B. She is my classmate. Такие фразы помогают назвать человека и сразу добавить полезную информацию о его роли, классе или связи с говорящим.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вещах и 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has a new backpack. She has a lot of homework. Здесь местоимение соединяется с предметом или состоянием, поэтому фраза получается короткой и очень понятной.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предложения удобно использовать в диалогах о школе, друзьях и домашних заданиях. Они тренируют простое, но правильное описание людей и ситуаций без лишних повторов.
</a:t>
            </a:r>
            <a:endParaRPr lang="en-US" sz="10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to be зависит от местоимения, поэтому важно запомнить связи между ними и применять их в каждом предложении.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выбирается по местоимению и числу, а не по последнему слову в предложении.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Unit 7: формы глагола to be с личными местоимениями.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местоимения и формы глагола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8968" y="2170429"/>
            <a:ext cx="2688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081" y="2195455"/>
            <a:ext cx="321434" cy="2571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0514" y="2170429"/>
            <a:ext cx="1920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теме Unit 7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/ she / it / they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означает «он», she — «она», it — «оно», they — «они». Выбор зависит от того, о ком или о чем идет речь, и сколько объектов нужно назвать.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 / her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 показывает принадлежность мальчику или мужчине, her — девочке или женщине. Эти формы помогают быстро сказать, чей это предмет или с кем связан факт.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 / is / are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am, he is, she is, it is, we are, you are, they are — это базовые сочетания, которые нужно запомнить как готовые модели.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задать вопрос, is ставят в начало предложения: Is he…? , Is she…? , Is it…?. Такой порядок слов делает фразу вопросительной и понятной собеседнику.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отрицания добавляют not: he is not, she is not, it is not. В речи часто встречаются сокращенные формы, которые звучат естественно и употребляются очень часто.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увидеть, какие элементы темы уже уверенно используются, а какие требуют повторения на тренировочных заданиях.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обычно усваивается согласование с to be; больше внимания стоит уделить отрицанию и построению вопросов.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шкала самооценки по теме Unit 7.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 Unit 7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S(he) учит быстро выбирать he, she, it и they, правильно согласовывать их с to be и строить короткие, точные описания людей без повторов и ошибок.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2026-05-31T12:06:42Z</dcterms:created>
  <dcterms:modified xsi:type="dcterms:W3CDTF">2026-05-31T12:06:42Z</dcterms:modified>
</cp:coreProperties>
</file>