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 кубов: зачем нужны эти формулы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кубов упрощают выражения и помогают быстро находить множители.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числа и его появление в выражениях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 — это третья степень числа: 2³=8, 3³=27, 4³=64. Такие числа легко узнавать в выражениях вроде x³+8 или 27y³−1, чтобы выбрать нужную формулу разложения на множители.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кубов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 раскладывается так: a³+b³=(a+b) (a²−ab+b²). Эта запись помогает заменить сложное выражение произведением двух множителей, которые удобнее раскрывать и упрощать.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скобке стоит сумма исходных оснований a и b. Во второй — квадрат первого числа, затем средний член ab со знаком минус и квадрат второго числа.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и привести подобные слагаемые, лишние члены сократятся. В результате останется именно исходная сумма кубов, без изменений и дополнительных добавок.
</a:t>
            </a:r>
            <a:endParaRPr lang="en-US" sz="9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кубов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 раскладывается по правилу a³−b³=(a−b) (a²+ab+b²). Оно выглядит похоже на формулу суммы, но знаки во второй скобке меняются.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скобке остаётся разность a−b, то есть знак повторяет исходное выражение. Во второй скобке средний член ab записывается уже с плюсом.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раскрытием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перемножить множители по распределительному закону, все лишние слагаемые сократятся. Тогда получится исходное выражение a³−b³, что подтверждает правильность разложения.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сумму или разность кубов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разложении выражения на множители.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кубов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объём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куб с равными рёбрами имеет объём, равный третьей степени стороны. Поэтому куб со стороной 2 имеет объём 8, а со стороной 3 — объём 27.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раскладывают на множители, это похоже на разбиение большого объёма на более простые части. Так сложная запись превращается в удобное произведение.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 из кубов и блоков помогает увидеть, как сумма объёмов связана с произведением множителей. Такой образ делает формулы понятнее и запоминающимися.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 на простых числах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показывают, что формулы дают тот же результат, что и прямое вычисление выражений.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значения совпадают, значит правило работает одинаково для чисел и буквенных выражений.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суммы и разности кубов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суммы кубов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куб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8 как 2³, поэтому выражение x³+8 удобно представить в виде x³+2³.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Применяем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суммы кубов получаем: x³+2³=(x+2) (x²−2x+4).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Раскрываем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множителей появляются x³, −2x², +4x, +2x², −4x и +8.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одинаковых членов остаётся x³+8, что подтверждает правильность разложения.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разности кубов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097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Представляем кубы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27y³−1 можно переписать как (3y)³−1³, потому что 27y³ равно кубу выражения 3y.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0550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формулу разности кубов и получаем: 27y³−1=(3y−1) (9y²+3y+1). Здесь первый множитель сразу показывает разность.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12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разложение облегчает дальнейшие преобразования: произведение легче сокращать, подставлять в уравнения и использовать при упрощении дробей и выражений.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160286"/>
            <a:ext cx="4009200" cy="8195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 разложения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формулы суммы и разности кубов и какие знаки нужно ставить в скобках.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 повторяет знак исходного выражения, а во второй скобке знак среднего члена меняется на противоположный.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второй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во второй скобке ошибочно пишут a²±ab−b². В правильной формуле знак у крайнего члена всегда положительный, а средний член зависит только от суммы или разности кубов.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кубы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 сразу видят, что 8, 27, 64 и 125 — это 2³, 3³, 4³ и 5³. Без этого невозможно выбрать нужную формулу и правильно начать разложение.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знаки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скобке знак совпадает с исходным выражением, а во второй для среднего члена используется противоположный шаблон. Из-за этого ученики нередко меняют знаки местами.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и получить исходное выражение, ответ верный. Такая проверка быстро показывает ошибку в знаке, коэффициенте или выборе формулы, особенно в выражениях с буквами.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на множители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выражений вида a³+b³ и a³−b³.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формулами сокращённого умножения
</a:t>
            </a:r>
            <a:endParaRPr lang="en-US" sz="2146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 — несколько приёмов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кубов стоят рядом с другими формулами сокращённого умножения и работают по похожей логике. В каждом случае длинное выражение заменяется более удобным произведением, что экономит время и уменьшает число ошибок при вычислениях.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с квадратами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(a+b)² и (a−b)² помогают видеть общую структуру: есть первая скобка и второй множитель с членами, зависящими от a и b. Формулы для кубов продолжают эту идею, но используют третий показатель степени.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a²−b², а также формулы суммы и разности кубов показывают, как разложение помогает упростить выражения без громоздкого раскрытия скобок. Для ученика это набор инструментов, а не отдельные правила.
</a:t>
            </a:r>
            <a:endParaRPr lang="en-US" sz="9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места требуют особого внимания при повторении темы и проверке решения.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знаками и распознаванием кубов, поэтому полезнее всего отдельно тренировать шаблон формулы и проверку раскрытием скобок.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ошибок по теме «сумма и разность кубов»; учебная методика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967325"/>
            <a:ext cx="3971100" cy="12088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и ответы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куб каждого числа или выражения, а затем подставьте его в нужную формулу.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определяется вид куба, затем выбирается соответствующий шаблон. Это делает разложение быстрым и одинаковым для чисел и букв.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разности кубов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694" y="3524916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формулы в задачах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числителе или знаменателе встречается x³−8 или x³+27, разложение на множители помогает сократить дробь и увидеть общий множитель быстрее.
</a:t>
            </a:r>
            <a:endParaRPr lang="en-US" sz="783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уравнение часто превращается в произведение двух выражений. Это позволяет перейти к более простым уравнениям и найти корни по отдельности.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нуля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произведение равно нулю, достаточно, чтобы один из множителей был равен нулю. Поэтому разложение сразу открывает путь к решению задачи.
</a:t>
            </a:r>
            <a:endParaRPr lang="en-US" sz="78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кубов делают выражения короче и понятнее. Это особенно полезно в задачах, где нужно быстро преобразовать ответ без лишних действий.
</a:t>
            </a:r>
            <a:endParaRPr lang="en-US" sz="7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раскрытием скобок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Перемножить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примените распределительный закон и аккуратно умножьте каждое слагаемое первой скобки на каждое слагаемое второй. Это помогает увидеть, все ли члены записаны правильно.
</a:t>
            </a:r>
            <a:endParaRPr lang="en-US" sz="905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исходным выражением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должны остаться только исходные кубы, без лишних членов. Если появляется лишний знак или коэффициент, значит, в записи есть ошибка.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проверку как привычку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проверять выражения с буквами, где легко перепутать знак или забыть средний член. Пример с (x+2) (x²−2x+4) показывает, как работает точная проверка.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шаг опирается на предыдущий, поэтому пропуск одного пункта сразу повышает риск ошибки в ответе.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не терять знаки и быстрее находить верное разложение. Самый надёжный финальный шаг — раскрытие скобок и сравнение с исходным выражением.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алгоритм самопроверки для темы «сумма и разность кубов».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 — для суммы и разности кубов — дают готовый шаблон для разложения выражений в 7 классе.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кубов достаточно выучить, чтобы быстро узнавать сумму и разность кубов.
</a:t>
            </a:r>
            <a:endParaRPr lang="en-US" sz="16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важно помнить о кубах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 кубов раскладываются по чёткой схеме, которую легко применять и к числам, и к буквенным выражениям. Если узнавать кубы, выбирать формулу и проверять ответ, ошибки становятся редкостью.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2026-05-29T21:59:36Z</dcterms:created>
  <dcterms:modified xsi:type="dcterms:W3CDTF">2026-05-29T21:59:36Z</dcterms:modified>
</cp:coreProperties>
</file>