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Разрядные слагаемые: числа можно разложить по частям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можно собрать и разобрать, как простой конструктор.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разрядные слагаемые в 1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первоклассникам читать числа, понимать их состав и быстрее считать устно. Сначала работают с десятками и единицами, а потом аккуратно добавляют сотни.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разряд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показывает, какое место занимает цифра в записи числа. Справа стоят единицы, левее — десятки, а ещё левее — сотни.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можно представить как набор частей, которые работают вместе. Это удобно для чтения, записи и проверки ответа, чтобы не запутаться в цифрах.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58 цифра 8 означает 8 единиц, а цифра 5 — 5 десятков. Одна и та же цифра в разном месте меняет значение.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0726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Разрядные слагаемые — это части числа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 кусочкам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Разрядные слагаемые показывают, из каких частей состоит число. Например, 34 — это 30 и 4, а 72 — 70 и 2.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десятков и единиц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разрядной записи сразу видно, сколько в числе десятков и сколько единиц. Так легче назвать число и не перепутать его состав.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разложено на части, его проще сравнивать, складывать и вычитать. Получается аккуратный счёт без лишней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36 как три десятка и шесть единиц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 36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число 36 на карточки, получится две заметные группы: 30 и 6. Ребёнок сразу видит, что в числе есть три десятка и ещё шесть единиц. Такая картинка помогает быстро понять состав числа.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пары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30 предметов одной группой и 6 предметов другой. Тогда число выглядит не как набор цифр, а как понятная модель. Это удобно для первого знакомства с разрядным составом.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которое легко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 легко представить и в тетради, и на картинке, и на счётном материале. Когда предметы разделены по частям, детям проще заметить, где десятки, а где единицы.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помогает не потерять разряд и сохранить правильную запись числа.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«Разрядные слагаемые»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разряде означает, что там ничего нет, но место всё равно нужно сохранить.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разложить число на слагаемые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число целиком и определяем, есть ли в нём единицы, десятки или сотни.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каждую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выделяем разряд за разрядом: сначала единицы, затем десятки, а если нужно — и сотни.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сумму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записываем число как сумму разрядных слагаемых и проверяем, совпадает ли ответ с исходным числом.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разложения числа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первоклассник разбирает число по разрядам и проверяет ответ.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числа по разрядам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десятки: число с большим количеством десятков оказывается больше, даже если единиц у него меньше. Так не нужно пересчитывать всё по одному.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56 больше, чем 49, потому что пять десятков сильнее четырёх десятков. Здесь разряд сразу показывает, кто впереди.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десятки одинаковые, смотрят на единицы. В этом случае решает меньшая, но очень важная деталь, которая стоит в конце числа.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Разрядный состав помогает сравнивать числа быстро и уверенно. Ребёнок видит число целиком, а не бегает по цифрам, как по лужам после дождя.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52258"/>
            <a:ext cx="346800" cy="308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помощью разрядных слагаемых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удобными частями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удобно разбирать на десятки и единицы, а потом складывать одинаковые части. Так легче увидеть, из чего получается ответ.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к единицам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тоже складываются отдельно: 7 и 3 дают 10. Потом части собираются вместе, и число получается аккуратным и красивым.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к десяткам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сложить десятки: 20 и 10 дают 30. После этого добавляют единицы, и пример становится понятным без лишних усилий.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итог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30 + 5 + 2 = 37. Разложение помогает не запутаться и проверить, что ответ собран правильно из разрядных частей.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убрать только одну часть числа — единицы или десятки. Тогда сразу видно, что изменилось, а что осталось на месте, и считать становится спокойнее.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из 54 можно вычесть 4 и получить 50: исчезли только единицы. А если из 67 вычесть 20, уменьшатся десятки, и получится 47.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не путать разряды и проверять себя по ходу действия. Ребёнок видит, какую часть числа убрали, и легче понимает ответ.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 помощью разрядных слагаемых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и не круглые числа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круглые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10, 20, 30, 100 заканчиваются на ноль. В записи у них заметен только один ненулевой разряд, поэтому их легко читать и считать.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числа с несколькими частями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17, 42, 108 состоят из двух или трёх разрядных частей. Чтобы прочитать их без ошибки, нужно внимательно посмотреть на каждую цифру.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круглое, его состав запоминается быстро. Если нет, важно проверить все разряды по порядку: сотни, десятки и единицы.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0726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на состав числа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число из карточек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подбирает карточки с десятками и единицами и составляет нужное число. Такое задание тренирует внимание и помогает увидеть число как набор частей.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число по разложению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называет разложение, а ученик угадывает число: 10 + 4, 20 + 6, 100 + 7. Это развивает устный счёт и быстроту реакции.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 одну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изменить только один разряд и посмотреть, как меняется число. Например, 30 + 5 становится 30 + 8. Так легче понять, что число собирается по частям.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перепутать десятки и единицы. Тогда число называют неверно, хотя цифры в записи стоят правильно. Здесь помогает спокойная проверка по разрядам.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первоклассников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дети иногда забывают про ноль. Если написать 50 как 5, число сразу изменится. Ноль в записи нельзя пропускать, даже если он ничего не показывает.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смотрит только на цифры, а не на их место. Тогда 41 и 14 кажутся похожими. Разрядный состав напоминает: важна не только цифра, но и её этаж.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чисел и этажи разрядов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— нижний этаж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нижнем этаже живут единицы, потому что они стоят справа. Если смотреть снизу вверх, легче понять, какая цифра показывает один предмет, а какая — десяток.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сотни — выше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располагаются десятки, а ещё выше — сотни. В числе 243 на верхнем этаже стоит 2 сотни, на среднем 4 десятка, на нижнем 3 единицы. Такой домик будто сам подсказывает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50641" y="1836742"/>
            <a:ext cx="296887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5684" y="3167071"/>
            <a:ext cx="346800" cy="308267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разрядные слагаемые нужны в жизни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посчитать монеты или купюры, удобно видеть десятки и единицы отдельно. Так ребёнок быстрее понимает, сколько денег у него в руках.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счёте шагов, игрушек или карандашей ребёнок может разбить большое количество на части. Тогда считать удобнее, а ответ получается аккуратнее.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и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Разрядный состав помогает не путаться в номерах страниц, тетрадей и учебников. Числа с несколькими разрядами легче читать и находить без ошибок.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адресах и номерах домов важно правильно назвать каждую цифру. Понимание разрядов помогает быстро прочитать число и не перепутать порядок цифр.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 разрядным слагаемым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числа полезно сложить его части обратно. Если получилось то же самое число, значит, разложение верное и можно смело двигаться дальше.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частей не совпала с исходным числом, нужно посмотреть ещё раз на разряды. Возможно, перепутаны десятки и единицы или пропущен ноль.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63 можно записать как 60 + 3. Затем проверяем: 60 + 3 = 63. Такая самопроверка особенно полезна, когда работаешь без подсказки.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801" y="2362487"/>
            <a:ext cx="1002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45963" y="2362487"/>
            <a:ext cx="1252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41651" y="2362487"/>
            <a:ext cx="1252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= 10 + 2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видно два разряда: один десяток и две единицы. Разложение помогает сразу понять, из чего состоит число и как его назвать.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= 20 + 5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число удобно увидеть как два десятка и пять единиц. Такая запись тренирует умение быстро находить десятки и не путать их с единицами.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 = 40 + 8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состоит из четырёх десятков и восьми единиц. Если ребёнок видит это сразу, ему легче читать число и сравнивать его с другими.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= 100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число может состоять только из одной части. Это хороший пример того, что в записи не всегда есть десятки и единицы.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Разрядные слагаемые делают число понятным и послушным: его можно разобрать, собрать и проверить без лишней путаницы.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математики начальной школы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разряда помогают ученику видеть число по частям: единицы, десятки и сотни.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числа становятся понятнее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Разрядные слагаемые помогают первокласснику увидеть число по частям и не бояться больших записей. Когда десятки, единицы и сотни становятся знакомыми, считать легче и веселее.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2026-05-20T12:03:21Z</dcterms:created>
  <dcterms:modified xsi:type="dcterms:W3CDTF">2026-05-20T12:03:21Z</dcterms:modified>
</cp:coreProperties>
</file>