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Е.И. Замятин: писатель, инженер, новатор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инженер и создатель антиутопии, опередивший свое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и эпоха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Замятина сформировалось на фоне революций, войны и поиска новых художественных форм. Именно в этой бурной исторической среде он выработал самостоятельный голос, сочетающий сатиру, точность наблюдения и тревогу о будущем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 родился 20 января 1884 года в Лебедяни Тамбовской губернии. Он вырос в семье священника и учительницы, где рано приучился к чтению и дисциплине.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учился в Воронежской гимназии, а затем поступил на кораблестроительное отделение Петербургского политехнического института. Это образование развило в нем внимание к структуре, точности и логике.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школа заметно повлияла на его прозу. В ней часто ощущаются интерес к механике, языку науки и устройству сложных систем, которые становятся не только темой, но и способом мышления.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Замятина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особенно заметен переход от ранней сатиры к антиутопии и затем к эмиграции.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Замятина показывает, как творческий взлет был прерван конфликтом с официальной культурой.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публикаций Е.И. Замятина, 1884–1937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опыт и литературное мышление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как профессиональная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судостроении приучила Замятина к вниманию к деталям и к уважению к конструкции. Его фразы нередко выстроены так же четко, как инженерный чертеж.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 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поездки в Англию усилил интерес к организации труда и дисциплине производства. Поэтому заводы, машины и регламенты в его книгах звучат как важные символы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произведения: сатира и гротеск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ранней прозы писателя характерны гротеск и ирония. Они помогают показать не отдельную нелепость, а общее искаженное устройство жизни.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у Замятина среда влияет на человека не меньше, чем его личные качества. В этом уже чувствуется будущая тема противостояния личности и системы.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«Уездное» Замятин резко показывает провинциальную косность, где привычка сильнее разума, а повседневность лишена духовной глубины.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«На куличках» переносит сатирический взгляд в армейскую среду, раскрывая абсурд военного быта и жесткость обезличенной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Е.И. Замятина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тексты Замятина показывают развитие от сатиры к антиутопии и исторической прозе.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влиятельным текстом стал роман «Мы», определивший мировую известность автора.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Е.И. Замятина и годы первой публикации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«Мы» как классическая антиутопия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романа разворачивается в Едином Государстве, где жизнь людей подчинена расписанию, норме и постоянному контролю. Даже личность здесь заменена номером.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внутреннего кризиса Д-503, который сталкивается с чувством, сомнением и живым человеческим опытом. Именно этот конфликт делает роман одной из ключевых антиутопий XX 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показывает мир, в котором рациональность доведена до предела и превращена в систему принуждения. Порядок перестает быть благом, когда он отменяет свободу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«Мы»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романа раскрывается через столкновение человеческого чувства с логикой полного подчинения.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тема — конфликт личности и системы; остальные мотивы усиливают и объясняют его.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романа Е.И. Замятина «Мы»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узнается сразу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свободно соединяет разговорную речь, научные термины и резкую иронию. Благодаря этому его проза звучит современно и напряженно, даже когда описывает бытовые сцены.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строит фразу на контрастах: точность соседствует с абсурдом, а внешний порядок — с внутренним надломом. Такой язык помогает почувствовать скрытый конфликт мира и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Д-503 в романе «Мы»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логика романа Е.И. Замятина «Мы»: от жизни по строгому распорядку к внутреннему разлому и подавлению личности.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конфликт с официальной культурой
</a:t>
            </a:r>
            <a:endParaRPr lang="en-US" sz="209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его тексты вызывали давление со стороны официальной критики, а роман «Мы» в СССР не был опубликован, что усилило изоляцию автора.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стал не эпизодом, а важной частью его биографии: он повлиял и на судьбу книг, и на место Замятина в отечественной литературе.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настаивал, что литература должна сохранять внутреннюю свободу и не превращаться в инструмент политического назидания или удобной идеологии.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критиковал цензурные запреты и догматизм, считая, что искусство развивается только в споре, поиске и праве на художественный риск.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лаборатория нового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работал в живой литературной среде, где спор о форме был не менее важен, чем сама тема произведения. Он не следовал готовым школам, а искал собственный, резкий и точный художественный язык. Именно поэтому его проза воспринимается как эксперимент, а не как повторение чужих моделей.
</a:t>
            </a:r>
            <a:endParaRPr lang="en-US" sz="1214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антиутопии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Замятина ранним появляется мир, где порядок легко превращается в принуждение, а рациональность — в холодную систему контроля. Позднее именно эта интуиция сделала «Мы» важнейшим ориентиром для антиутопической традиции XX века.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художника как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Замятина художественный эксперимент был способом защитить право писателя говорить неудобную правду. Его идеи о независимости искусства и сопротивлении стандартизации оказались значимыми далеко за пределами русской литературы.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и литературный авангард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репутация Замятина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условно отражают не только известность, но и степень литературного признания в разные периоды.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спада в СССР интерес к Замятину рос за рубежом и в итоге закрепил его статус классика антиутопии.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литературно-исторических данных о прижизненной и посмертной рецепции Е.И. Замятина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последние годы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 — выезд из СССР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получил разрешение покинуть страну и переехал во Францию, где начал новый, очень непростой этап жизни вдали от родины.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Париж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он жил скромно, продолжал писать и поддерживал связи с русской эмигрантской средой, сохраняя интеллектуальную независимость и интерес к литературе.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марта 1937 —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умер в Париже, завершив путь автора, который не отказался от своих убеждений даже в условиях давления, одиночества и вынужденной отстранённости.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85012"/>
            <a:ext cx="4206300" cy="2319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прозы Замятина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темы формируют смысл его произведений и особенно романа «Мы».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темах у Замятина повторяется главный конфликт: живой человек против обезличивающего порядка.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Е.И. Замятина, прежде всего роман «Мы»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Замятина на мировую литературу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важено не только как литературный факт, но и как часть международного разговора о границах власти, свободы и ответственности художника.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закрепил за русской прозой место в мировой антиутопической традиции и доказал, что художественная мысль может опережать исторический опыт.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«Мы» стал одним из первых и самых влиятельных образцов антиутопии, задав образ общества, где контроль, технология и идеология подавляют личность.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писатели обращались к замятинской модели мира, когда показывали, как бюрократия, наблюдение и унификация поведения меняют саму природу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Замятин актуален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романа «Мы» и его наблюдения о контроле, стандартизации и свободе личности применимы к современному цифровому обществу.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Замятина уникальным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объединил инженерную точность с художественной наблюдательностью: его проза выстраивает мир почти как систему, но показывает, как в ней ломается человек.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говорить о серьёзных общественных вопросах через сатиру, гротеск и яркий образ, поэтому его книги остаются выразительными и сегодня.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Замятина в том, что он не просто описывал эпоху, а заранее предупреждал о её опасностях, превращая литературу в форму нравственного предвидения.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Замятин как писатель-предостережение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Е.И. Замятин показал, как легко порядок может обернуться подавлением личности, а техника — инструментом несвободы. Его проза учит мыслить критически и защищать внутреннюю независимость.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2026-05-23T22:00:18Z</dcterms:created>
  <dcterms:modified xsi:type="dcterms:W3CDTF">2026-05-23T22:00:18Z</dcterms:modified>
</cp:coreProperties>
</file>