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движении —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укрепляет здоровье и помогает учиться лучше.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движение особенно важно в 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девятом классе растут учебные нагрузки, а времени за экраном становится больше. Именно сейчас особенно важно сохранять осанку, выносливость и привычку ежедневно двигаться не меньше рекомендованных 60 минут.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физической активности по возрастам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взрослых и пожилых людей нормы обычно указываются в неделях, а не в сутках.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движении сохраняется всю жизнь, но с возрастом меняются объем и формат нагрузки.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(ВОЗ), рекомендации по физической активности, 2020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регулярная физическая активность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поддерживает работу сердца и легких, укрепляет мышцы и кости, а также помогает сохранять здоровую массу тела без лишнего напряжения для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школьников активность связана с лучшей концентрацией на уроках, меньшей усталостью к концу дня и более спокойным, устойчивым сном.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физические паузы в течение дня помогают быстрее проснуться, снять сонливость и вернуться к умственной работе без потери темпа.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движения подходят подросткам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Пешком — тоже полезно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ходьба по дороге в школу, прогулка после уроков или путь по лестнице уже дают организму нужную нагрузку. Такие движения не требуют специальной подготовки, но при регулярности заметно уменьшают время без движения.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не ограничивается секцией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Бег, плавание, велосипед, танцы и игры с мячом подходят подросткам по-разному, но все они развивают выносливость и координацию. Важно, чтобы движение было привычкой, а не редким событием.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дома и во дворе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 собственным весом, зарядка, активная уборка, подвижные игры во дворе и танцы дома тоже считаются физической активностью. Они особенно удобны, когда нет возможности пойти на тренировку.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454191"/>
            <a:ext cx="4022400" cy="12836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движения развивают разные качества, поэтому полезно сочетать их в течение недели.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эффект дает не один вид нагрузки, а их сочетание: так равномернее развиваются сердце, мышцы, координация и выносливость.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рекомендациям ВОЗ и школьной физической активности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активности и их пользы
</a:t>
            </a:r>
            <a:endParaRPr lang="en-US" sz="24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55" y="1090878"/>
            <a:ext cx="150043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894" y="3103941"/>
            <a:ext cx="176250" cy="15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малоподвижного образа жизни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спины и шеи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 за партой, телефоном или компьютером перегружает мышцы, из-за чего спина и шея быстрее устают, а осанка постепенно становится менее устойчивой.
</a:t>
            </a:r>
            <a:endParaRPr lang="en-US" sz="1183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«тяжелая голова»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долго не двигается, он чаще чувствует вялость, сонливость и труднее сосредотачивается. Короткая разминка помогает вернуть бодрость и ясность.
</a:t>
            </a:r>
            <a:endParaRPr lang="en-US" sz="1221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вес и снижение тонуса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Малоподвижность уменьшает расход энергии, поэтому риск набора лишней массы тела возрастает. Организм становится менее выносливым, а движения — более скованными.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как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Перерывы на движение каждые 30–40 минут помогают разгрузить мышцы, снизить усталость и не допустить, чтобы сидение стало привычным состоянием на весь день.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привычка быть активным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небольшие повторяющиеся действия превращаются в устойчивую привычку.
</a:t>
            </a:r>
            <a:endParaRPr lang="en-US" sz="24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самочувствие после активности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особенно заметны после прогулки, разминки или подвижной перемены.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нагрузка быстро повышает бодрость, а вместе с ней — готовность учиться и работать внимательнее.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о кратковременном эффекте физической активности; без указания единственного исследования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движение помогает работе мозга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физической активности усиливается кровоток, и мозг получает больше кислорода. Это помогает быстрее включаться в урок, особенно после долгого сидения.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движения многим школьникам легче запоминать материал, переключаться между заданиями и не терять внимание при выполнении сложной работы.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активная пауза перед контрольной, чтением или задачами снижает внутреннее напряжение и делает умственную работу более ровной и стабильной.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физическая активность помогает снять внутреннее напряжение, уменьшить раздражительность и вернуть ощущение бодрости после учёбы или долгого сидения.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движения подростки обычно легче засыпают, реже чувствуют дневную сонливость и быстрее восстанавливают силы, особенно если активность становится привычной частью дня.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настроение подростка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425579"/>
            <a:ext cx="4336500" cy="20725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Мини-план активного дня школьника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режим помогает набрать дневную норму движения без перегрузки и без специального инвентаря.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действия в течение дня складываются в заметный объём движения и помогают поддерживать самочувствие без спортивных перегрузок.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двигательной активности школьников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привычки увеличивают ежедневную активность
</a:t>
            </a:r>
            <a:endParaRPr lang="en-US" sz="245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движения дают накопительный эффект: даже небольшие решения несколько раз в день заметно повышают общий уровень активности.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подвижности составляют простые ежедневные привычки. Регулярность важнее редких, но долгих тренировок.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 учебной презентации по теме здорового образа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25" y="1925990"/>
            <a:ext cx="292425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063" y="1955690"/>
            <a:ext cx="3435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8350" y="1925990"/>
            <a:ext cx="208875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обратить внимание перед нагрузкой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активностью нужно разогреть мышцы и суставы, чтобы снизить риск травмы и сделать движение более свободным и безопасным.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обувь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обувь и подходящая одежда помогают двигаться без лишнего напряжения, не мешают технике упражнений и уменьшают дискомфорт.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самочувствие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нагрузки важно пить воду и следить за состоянием организма. При боли, слабости, головокружении или резкой одышке тренировку нужно остановить.
</a:t>
            </a:r>
            <a:endParaRPr lang="en-US" sz="1443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должна соответствовать возрасту и подготовке, а занятия на улице требуют осторожности в жару, холод и при скользком покрытии.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 как часть физического развития
</a:t>
            </a:r>
            <a:endParaRPr lang="en-US" sz="2669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футболе, баскетболе, волейболе и эстафетах подросток тренирует реакцию, координацию, точность движений и умение быстро принимать решения в меняющейся ситуации.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игра учит соблюдать правила, слышать других участников и поддерживать партнёров, поэтому она развивает не только тело, но и навыки общения.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напряжённой умственной работы такие занятия помогают переключиться, снять усталость и вернуть ощущение включённости, движения и живого интереса.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подросткам двигаться больше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препятствия связаны не с отсутствием возможностей, а с привычкой долго сидеть и откладывать движение на потом.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сократить экранные паузы и заранее планировать короткую активность, большинство барьеров становятся менее заметными.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 учебной презентации по теме двигательной активности подростков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заменить сидение на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короткие решения помогают встроить активность в любой день.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обычной жизни подростка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 школы тоже считается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маршрут можно пройти пешком хотя бы частично, а по дороге подняться по лестнице вместо лифта. Такие простые действия не требуют специальной подготовки, но уже включают организм в работу и помогают проснуться перед уроками.
</a:t>
            </a:r>
            <a:endParaRPr lang="en-US" sz="1366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дом и прогулка с собакой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движение продолжается в обычных делах: прогулке с собакой, активной уборке, игре во дворе или поездке на велосипеде. Это не тренировка по расписанию, но именно такие моменты добавляют ежедневную активность.
</a:t>
            </a:r>
            <a:endParaRPr lang="en-US" sz="1364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домашние паузы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дома подросток может включить музыку, подвигаться несколько минут или сделать короткую зарядку между заданиями. Такие паузы снимают напряжение после сидения и показывают, что движение возможно в любом привычном пространстве.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34765"/>
            <a:ext cx="4022400" cy="192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активность приносит пользу, если повторяется регулярно в течение дня.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короткие действия дают более устойчивый эффект, чем редкая большая нагрузка, и помогают без лишних усилий поддерживать здоровье.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двигательной активности школьников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шаги и их эффект для здоровья
</a:t>
            </a:r>
            <a:endParaRPr lang="en-US" sz="26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Активность, которая работает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школьнику чувствовать себя бодрее, лучше учиться и сохранять здоровье. Если каждый день находить время для прогулки, зарядки и коротких пауз, польза становится заметной и устойчивой.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2026-05-21T03:49:48Z</dcterms:created>
  <dcterms:modified xsi:type="dcterms:W3CDTF">2026-05-21T03:49:48Z</dcterms:modified>
</cp:coreProperties>
</file>