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поведение: как речь показывает личность и влияет на общение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показывает характер, воспитанность и умение общаться.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речевое поведение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русского языка мы рассматриваем, как человек выбирает слова, тон и форму общения в зависимости от собеседника, цели и ситуации. Одна и та же фраза может звучать по-разному и создавать разное впечатление.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речевое поведение человека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грамматика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 начинается с выбора слов и правильного построения фразы. Точная, грамотная речь помогает ясно выразить мысль и избежать двусмысленности.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Произношение, ударение, темп и интонация меняют смысл высказывания. Даже короткая реплика может звучать дружелюбно, холодно, уверенно или раздражённо.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выделение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Повторения, логические ударения и паузы помогают расставить акценты. Они показывают, что именно говорящий считает главным, а что — второстепенным.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жесты, поза и расстояние до собеседника дополняют слова. Иногда именно они подсказывают, готов ли человек к разговору или, наоборот, хочет его завершить.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 — это не только отсутствие ошибок. Важно ещё и то, насколько выражение подходит ситуации, возрасту собеседника и цели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четырём бытовым ситуациям; шкала 1–5, 2025
</a:t>
            </a:r>
            <a:endParaRPr lang="en-US" sz="77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общение в разных ситуациях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формальности, меняются скорость реакции, выбор обращений и допустимая степень разговорности.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официальнее ситуация, тем точнее и вежливее речь; в переписке возрастает риск неверного толкования.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68" y="1553825"/>
            <a:ext cx="2262914" cy="190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118" y="1553825"/>
            <a:ext cx="2262914" cy="190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Речевой этикет в повседневной жизни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библиотеке двое учеников ищут нужную книгу и обращаются к сотруднику спокойно и вежливо. Сначала звучит приветствие, потом просьба помочь с поиском. Такие слова, как «пожалуйста» и «спасибо», сразу делают разговор уважительным и удобным для всех.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 коридоре
</a:t>
            </a:r>
            <a:pPr algn="ctr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один ученик случайно задел другого, и напряжение быстро растёт. Вместо резкой реакции лучше сказать: «Извини» или «Я не хотел». Короткая этикетная формула помогает снять раздражение и вернуть разговор в спокойное русло.
</a:t>
            </a:r>
            <a:endParaRPr lang="en-US" sz="958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урока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школьник подходит к однокласснику и просит объяснить задание. Он начинает с обращения и вежливой просьбы, а не с требования приказным тоном. Такой разговор проще продолжать, потому что собеседник чувствует уважение и готовность к сотрудничеству.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формулы и их назначение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формулы помогают быстро начать разговор, попросить о помощи и завершить общение без неловкости.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Этикетные формулы делают общение понятным, коротким и уважительным; они снижают вероятность обиды и конфликта.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русского речевого этикета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939" y="1605458"/>
            <a:ext cx="22237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 невежливая речь: чем они отличаются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речь учитывает чувства другого человека: в ней есть обращение, спокойный тон и слова, которые смягчают просьбу или несогласие.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имеют тон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фраза может прозвучать нейтрально или резко. Интонация часто определяет, будет ли высказывание воспринято как дружелюбное или обидное.
</a:t>
            </a:r>
            <a:endParaRPr lang="en-US" sz="1284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лишнего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Невежливое общение часто похоже на приказ, насмешку или игнорирование. Оно усиливает напряжение и мешает спокойно обсуждать вопрос.
</a:t>
            </a:r>
            <a:endParaRPr lang="en-US" sz="1374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вежливость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 классе особенно важны «пожалуйста», «извините», «спасибо», а также умение не перебивать и не повышать голос без необходимости.
</a:t>
            </a:r>
            <a:endParaRPr lang="en-US" sz="12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удачный диалог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реплик в спокойном и содержательном разговоре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как часть речевого поведения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перебивать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 даёт собеседнику договорить до конца. Это помогает не терять мысль, не переспрашивать лишний раз и не создавать ощущение спешки или равнодушия.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Выделять главное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слушает осмысленно, он быстро замечает основную мысль и важные детали. Это особенно полезно на уроке, где нужно понять объяснение, вопрос или ответ.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Уточнять непонятное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осталось неясным, лучше задать короткий уточняющий вопрос. Такая реакция показывает интерес к разговору и помогает избежать ошибок в понимании.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собеседника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Кивки, короткие подтверждения и спокойная мимика показывают, что речь действительно слышат. Это делает общение живым и помогает собеседнику говорить увереннее.
</a:t>
            </a:r>
            <a:endParaRPr lang="en-US" sz="9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вариантов интонации фразы «Ну да»; 2025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 смысл одной и той же фразы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важны не только слова, но и то, как они произносятся.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способна превратить нейтральную фразу в согласие, сомнение или шутку; без неё смысл легко понять неверно.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в общении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 и поза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жесты, свободные движения и спокойная поза показывают готовность к разговору. Скрещенные руки, сутулость и напряжение часто создают впечатление закрытости, недовольства или желания закончить беседу.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и лицо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помогает понять внимание и отношение к собеседнику. Доброжелательное выражение лица, кивок и спокойный взгляд поддерживают контакт, а отведенные глаза и нахмуренные брови могут насторожить.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Дистанция в 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людьми тоже передает смысл. Слишком близкое приближение нарушает личные границы, а чрезмерная отстраненность может выглядеть как холодность, равнодушие или нежелание общаться.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без слов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уточняют сказанное и иногда меняют его смысл. Поэтому важно следить не только за словами, но и за тем, как они сопровождаются движениями, мимикой и позой.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 в конфликте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Появляются обвинения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начинает использовать обобщения вроде «ты всегда» или «ты никогда», из-за чего спор быстро усиливается.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Выбор спокойных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заменить упреки точными фактами и фразами «я думаю» или «мне неприятно», напряжение заметно снижается.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Поиск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тон, уточняющие вопросы и готовность выслушать помогают перейти от ссоры к договоренности без оскорблений.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Возникло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становится резче: реплики короче, голос громче, появляются недовольство и желание ответить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русского языка о речевом поведении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и мешают общению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выражения поддерживают разговор, а какие делают его резким и трудным для продолжения.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 спокойные формулы делают речь понятнее, а резкие слова сразу повышают напряжение и мешают договориться.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о формах общения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и переписка: различия в общении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беседа помогает быстрее почувствовать реакцию собеседника, а сообщение в чате удобно перечитать перед отправкой и при необходимости исправить.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дает живой контакт, а переписка — больше времени на формулировку. Но без голоса и интонации смысл в чате понимается не всегда точно.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 в интернете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 по делу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важно писать ясно и не перегружать текст лишними словами. Короткая, точная фраза помогает быстрее понять смысл и снижает риск недоразумений.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комментариях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споре не стоит переходить на оскорбления, насмешки и грубые оценки. Вежливый тон делает обсуждение безопаснее и показывает уважение к другим людям.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Эмодзи по 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Смайлики и эмодзи могут помочь передать настроение, но их нужно использовать умеренно. Слишком большое количество символов делает сообщение небрежным и иногда мешает понять мысль.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полезно перечитать текст, чтобы исправить опечатки, смягчить резкие слова и убедиться, что сообщение не нарушает личные границы собеседника.
</a:t>
            </a:r>
            <a:endParaRPr lang="en-US" sz="14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ответить на грубое сообщение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правилах безопасного и спокойного общения в интернете.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 в школе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Поднять руку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не перебивать и дождаться своей очереди. Поднятая рука показывает уважение к учителю и одноклассникам, а также помогает сохранить порядок в разговоре.
</a:t>
            </a:r>
            <a:endParaRPr lang="en-US" sz="933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ясно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ответ должен быть кратким, точным и понятным. Лучше опираться на факты, чем на общие слова, потому что в классе ценятся логичность и содержательность.
</a:t>
            </a:r>
            <a:endParaRPr lang="en-US" sz="1069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Обращаться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обращения и слова благодарности делают школьное общение спокойнее. Уважительный тон нужен и при вопросе учителю, и при обсуждении задания с одноклассниками.
</a:t>
            </a:r>
            <a:endParaRPr lang="en-US" sz="98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допустим более свободный разговор, а на уроке требования строже. В официальной учебной обстановке речевое поведение должно быть особенно аккуратным и собранным.
</a:t>
            </a:r>
            <a:endParaRPr lang="en-US" sz="9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учебному материалу о культуре речи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речь убедительной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Убедительность усиливают примеры, последовательные аргументы и спокойная подача мысли. Даже хорошая идея теряет силу, если ее выражают небрежно или слишком резко.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и логичнее речь, тем легче ей доверять. Громкость не заменяет аргументы, а уважительный тон помогает услышать позицию говорящего.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382376"/>
            <a:ext cx="450000" cy="4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69351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806326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538301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707" y="4230276"/>
            <a:ext cx="450000" cy="4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речевое поведение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 публицистические тексты расширяют словарный запас и показывают разные способы выражать мысль. Регулярное чтение помогает говорить точнее и богаче.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пересказы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учит выделять главное, строить связный ответ и избегать лишних слов. Это полезно и на уроке, и в обычном разговоре.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 произношением и ударением важно для грамотной речи. Правильное звучание слов делает высказывание понятнее и создает впечатление уверенного собеседника.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Обсуждения и споры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обсуждениях помогает учиться слушать, задавать вопросы и не переходить на грубость. Так развивается умение спокойно защищать свое мнение.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сообщения, редактировать фразы и писать без резких выражений. Аккуратная переписка формирует привычку к точности и уважению в цифровом общении.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поведение — это культура общения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интонация, жесты и умение слушать вместе создают образ человека. Вежливость, точность и уместность помогают лучше понимать друг друга дома, в школе и в интернете.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2026-05-29T08:19:28Z</dcterms:created>
  <dcterms:modified xsi:type="dcterms:W3CDTF">2026-05-29T08:19:28Z</dcterms:modified>
</cp:coreProperties>
</file>