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Владимирович Маяковский: поэт, который изменил русскую поэзию
</a:t>
            </a:r>
            <a:pPr algn="l" indent="0" marL="0">
              <a:lnSpc>
                <a:spcPct val="100000"/>
              </a:lnSpc>
              <a:buNone/>
            </a:pPr>
            <a:r>
              <a:rPr lang="en-US" sz="1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голос эпохи, революции, любви и поэтического эксперимента
</a:t>
            </a:r>
            <a:endParaRPr lang="en-US" sz="3945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 стало временем войн, революций и быстрых перемен. Литература тоже менялась: поэты искали новые формы, яркий ритм и язык, который звучал бы современно и сильно.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переломе: время, в котором писал Маяковский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ранние впечатления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1893 — рождение в Багдади
</a:t>
            </a:r>
            <a:pPr algn="ctr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родился 19 июля 1893 года в селе Багдади в Грузии. Детство среди кавказской природы рано развило у него яркое чувство образа и пространства.
</a:t>
            </a:r>
            <a:endParaRPr lang="en-US" sz="1345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переезд в Москву
</a:t>
            </a:r>
            <a:pPr algn="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работал лесничим, в семье было трое детей. После его смерти в 1906 году семья переехала в Москву, где жизнь стала совсем другой и более напряженной.
</a:t>
            </a:r>
            <a:endParaRPr lang="en-US" sz="1382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впечатления, оставшиеся в поэзии
</a:t>
            </a:r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тихим Кавказом и большим городом позже отразился в его стихах. Именно личные детские переживания помогли ему говорить о мире очень зримо и эмоционально.
</a:t>
            </a:r>
            <a:endParaRPr lang="en-US" sz="125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Москва, учеба и первые стихи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Маяковский учился в гимназии, а затем в Строгановском училище. Учеба сочеталась с поиском собственного пути и интересом к общественной жизни.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1908 году он вступил в РСДРП и несколько раз был арестован. Именно в тюрьме он начал серьезно писать стихи, связывая личный опыт с темами времени.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Маяковского: от подростка до поэта-новатора
</a:t>
            </a:r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биография, общественная борьба и творчество постепенно сформировали поэта.
</a:t>
            </a:r>
            <a:endParaRPr lang="en-US" sz="2478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1912 году Маяковский подписал манифест футуристов «Пощёчина общественному вкусу», где авторы требовали смело отказаться от старых литературных правил.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привлекал его энергией, движением и вниманием к новому времени. Поэт хотел, чтобы стих был не гладким, а резким, как живая речь на улице.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появились необычная строка, яркие неологизмы, разговорные слова и неожиданные сравнения. Благодаря этому Маяковского сразу стали узнавать по голосу и ритму.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и литературный прорыв Маяковского
</a:t>
            </a:r>
            <a:endParaRPr lang="en-US" sz="27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767" y="1258598"/>
            <a:ext cx="1710236" cy="2178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2037" y="1258598"/>
            <a:ext cx="1710236" cy="2178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885" y="1258598"/>
            <a:ext cx="1710236" cy="217821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1164" y="1258598"/>
            <a:ext cx="1710236" cy="217821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Маяковского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79" dirty="0"/>
          </a:p>
        </p:txBody>
      </p:sp>
      <p:sp>
        <p:nvSpPr>
          <p:cNvPr id="9" name="Text 2"/>
          <p:cNvSpPr txBox="1"/>
          <p:nvPr/>
        </p:nvSpPr>
        <p:spPr>
          <a:xfrm>
            <a:off x="799449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«Облако в штанах»: поэма о боли и бунте
</a:t>
            </a:r>
            <a:pPr algn="ctr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 из самых известных произведений Маяковского. В нем соединяются любовь, внутренний протест и ощущение огромной силы чувств, которую трудно удержать в обычных словах.
</a:t>
            </a:r>
            <a:endParaRPr lang="en-US" sz="1039" dirty="0"/>
          </a:p>
        </p:txBody>
      </p:sp>
      <p:sp>
        <p:nvSpPr>
          <p:cNvPr id="10" name="Text 3"/>
          <p:cNvSpPr txBox="1"/>
          <p:nvPr/>
        </p:nvSpPr>
        <p:spPr>
          <a:xfrm>
            <a:off x="2711719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«Хорошо!» и «Во весь голос»: взгляд на эпоху
</a:t>
            </a:r>
            <a:pPr algn="ctr" indent="0" marL="0">
              <a:lnSpc>
                <a:spcPct val="100000"/>
              </a:lnSpc>
              <a:buNone/>
            </a:pPr>
            <a:r>
              <a:rPr lang="en-US" sz="5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связаны с размышлениями о революции и месте поэта в истории. В них слышен уверенный, почти разговор с целой страной, а не только с читателем.
</a:t>
            </a:r>
            <a:endParaRPr lang="en-US" sz="1071" dirty="0"/>
          </a:p>
        </p:txBody>
      </p:sp>
      <p:sp>
        <p:nvSpPr>
          <p:cNvPr id="11" name="Text 4"/>
          <p:cNvSpPr txBox="1"/>
          <p:nvPr/>
        </p:nvSpPr>
        <p:spPr>
          <a:xfrm>
            <a:off x="4671567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«Клоп»: смех, который разоблачает
</a:t>
            </a:r>
            <a:pPr algn="ctr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высмеивает мещанство, привычку жить без духовных интересов и смешные стороны повседневности. Сатирический мир у Маяковского часто выглядит ярко, резко и даже гротескно.
</a:t>
            </a:r>
            <a:endParaRPr lang="en-US" sz="1039" dirty="0"/>
          </a:p>
        </p:txBody>
      </p:sp>
      <p:sp>
        <p:nvSpPr>
          <p:cNvPr id="12" name="Text 5"/>
          <p:cNvSpPr txBox="1"/>
          <p:nvPr/>
        </p:nvSpPr>
        <p:spPr>
          <a:xfrm>
            <a:off x="6600846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«Флейта-позвоночник»: очень личная лирика
</a:t>
            </a:r>
            <a:pPr algn="ctr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поэме особенно заметны напряжение, одиночество и чувство неразделенной любви. Текст звучит как исповедь, где эмоция становится крупным и запоминающимся образом.
</a:t>
            </a:r>
            <a:endParaRPr lang="en-US" sz="103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в творчестве Маяковского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поэта часто переходят одна в другую, поэтому его стихи легко узнаются по сильной эмоциональной энергии.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Маяковский писал и о личном, и о важном для страны, сохраняя широкий круг интересов.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литературоведения; тематическое распределение приведено в учебных целях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любовных стихах Маяковского чувства звучат предельно открыто: ревность, тоска и одиночество не скрыты, а наоборот становятся главной силой текста.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лирика: сильное чувство и личная боль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в его жизни занимали отношения с Лилей Брик. Этот опыт повлиял на многие стихи, в которых личная история превращается в художественный конфликт.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пишет как будто от первого лица, почти как в исповеди. Такой внутренний монолог делает переживание очень близким и понятным читателю.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любовная лирика отличается напряженным ритмом и большой эмоциональной энергией. Даже простые слова у Маяковского звучат резко, громко и очень искренне.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0781" y="2528378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70332"/>
            <a:ext cx="337500" cy="27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и революция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«Окна РОСТА»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«Окнах РОСТА» Маяковский создавал плакаты и подписи к ним. Здесь слово должно было быть ясным, сильным и сразу заметным.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для новой эпохи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1917 года Маяковский писал агитационные стихи и тексты на общественные темы. Он хотел, чтобы поэзия помогала людям понимать перемены вокруг них.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 лозунги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работал с короткими, точными формулировками, которые легко запоминались. Его слова были рассчитаны не только на чтение, но и на быстрый отклик.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поэзия стала способом говорить о труде, стране, будущем и ответственности. Он стремился обращаться к широкому кругу читателей простым, но выразительным языком.
</a:t>
            </a:r>
            <a:pPr algn="ctr" indent="0" marL="0">
              <a:lnSpc>
                <a:spcPct val="100000"/>
              </a:lnSpc>
              <a:buNone/>
            </a:pPr>
            <a:r>
              <a:rPr lang="en-US" sz="4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 людьми
</a:t>
            </a:r>
            <a:endParaRPr lang="en-US" sz="99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6927" y="1479875"/>
            <a:ext cx="492424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годы создания
</a:t>
            </a:r>
            <a:endParaRPr lang="en-US" sz="3147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помогают увидеть, как менялись темы и формы у Маяковского в разные годы.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таблице видно, что поэт переходил от личной драмы к общественным и сатирическим темам, сохраняя новаторскую форму.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В. В. Маяковского; даты создания по литературным изданиям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пьесах «Клоп» и «Баня» Маяковский высмеивал бюрократию и мещанство через гротеск, резкие диалоги и комические ситуации. Такой прием делал критику особенно заметной.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и пьесы Маяковского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Бытовые детали у него превращались в сатиру на нравы эпохи. За смешными сценами читатель видел духовную пустоту, равнодушие и привычку жить по инерции.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в творческом наследии поэта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работал в разных формах — от лирики до агитационных текстов, поэтому его наследие особенно разнообразно.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основой творчества оставалась поэзия, но важное место занимали и общественные, и сценические жанры.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корпусу известных произведений В. В. Маяковского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Особая «лесенка» и резкий ритм делают чтение почти сценическим. Стихотворение у Маяковского не просто читается, а как будто произносится вслух.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Он строил строку так, чтобы каждое слово звучало отдельно и весомо. Короткие отрезки текста усиливали паузы и помогали передать напряжение мысли.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стихах часто встречаются разговорные слова, неожиданные сравнения и неологизмы. Благодаря этому речь поэта кажется живой, смелой и очень узнаваемой.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поэтического языка Маяковского
</a:t>
            </a:r>
            <a:endParaRPr lang="en-US" sz="2847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стихотворение Маяковского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увидеть тему, форму и авторскую позицию в стихотворении.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Маяковский, плакат и реклама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создавал рекламные тексты и подписи к плакатам, где слово должно было сразу привлекать внимание. Короткая фраза и точный ритм помогали быстро запоминать смысл.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плаката повлиял и на стихи: они стали более зрительными, динамичными и выразительными. Поэт умел соединять текст и образ так, чтобы воздействие было мгновенным.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Маяковского тесно связана с историей страны, а каждый новый этап менял его темы и интонацию.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последовательность показывает движение от детства к новаторству, общественной поэзии и позднему трагическому итогу.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В. В. Маяковского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конце 1920-х годов усилились внутренние и творческие трудности поэта. Он все чаще ощущал усталость и разочарование, что отражалось в его поздних текстах.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и трагический финал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14 апреля 1930 года Маяковский покончил с собой в Москве. Эта новость потрясла читателей, писателей и всех, кто следил за его работой.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Последние произведения воспринимаются как важный итог его размышлений о времени, долге художника и силе слова. В них особенно заметна серьезность и тревога.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Маяковский важен для современной школы
</a:t>
            </a:r>
            <a:endParaRPr lang="en-US" sz="256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о поэте помогают понять, почему его творчество и сегодня изучают на уроках литературы.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помогает школьникам увидеть, что поэзия может быть современной, смелой и близкой к реальной жизни.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творчества В. В. Маяковского для школьного изучения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Маяковский и русская литература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остался в литературе как поэт сильного голоса, смелых форм и больших чувств. Он показал, что слово может быть и личным, и общественным, и очень современным.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2026-05-19T04:24:04Z</dcterms:created>
  <dcterms:modified xsi:type="dcterms:W3CDTF">2026-05-19T04:24:04Z</dcterms:modified>
</cp:coreProperties>
</file>