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Астафьев: писатель о войне, детстве и родной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рассказ о памяти, войне, Сибири и человеческом характере.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Астафьева помогают увидеть, как детство, война и жизнь в деревне формируют характер. Он писал о простых людях, природе и совести так, что его произведения понятны и близки школьникам.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Астафьев важен школьникам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родился 1 мая 1924 года в селе Овсянка под Красноярском, на берегу Енисея.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рос среди деревенского труда, суровой природы и постоянной близости реки, которая стала важным образом его прозы.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утрата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мальчик рано познал одиночество и бытовые трудности, запомнив силу семейной памяти и родного дома.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ставший книгами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позже легли в основу произведений о детстве, благодарности, памяти и привязанности к Сибири.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Сибири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войну — в семнадцать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1942 году Астафьев ушёл на фронт, не успев окончить мирную юность. Для него война стала не рассказом взрослых, а личным испытанием и школой мужества.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стал литературой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служил связистом, разведчиком и шофёром, был ранен и видел фронт без прикрас. Эти впечатления потом определили правдивый тон его военной прозы.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детство и служба на фронте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Астафьев много работал: жил в разных местах, трудился на заводе и в редакции. Этот опыт дал ему знание жизни обычных людей.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писательству он пришёл в 1950-е годы. Его ранние тексты сразу выделялись точностью наблюдений, живой речью и вниманием к бытовым деталям.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не приукрашивал действительность. Он писал о людях просто и честно, поэтому его первые произведения были замечены читателями и критиками.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85091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жизнь в его книгах передана через труд, быт и отношения людей. В ней видно и тяжёлое, и тёплое, и по-настоящему человеческое.
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постоянно возвращается к нравственному выбору. Его герои учатся отвечать за поступки, сохранять честь и не предавать близких.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произведениях писатель показывает страх, усталость, потери и цену победы. При этом он подчёркивает товарищество, смелость и верность долгу.
</a:t>
            </a:r>
            <a:endParaRPr lang="en-US" sz="1131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воспоминания у Астафьева связаны с памятью о матери, семье и родном доме. Через них он говорит о том, как формируется характер.
</a:t>
            </a:r>
            <a:endParaRPr lang="en-US" sz="1269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него не просто фон, а живая сила. Лес, река и тайга помогают понять человека и его ответственность перед миром.
</a:t>
            </a:r>
            <a:endParaRPr lang="en-US" sz="1319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писал Астафьев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жизни показывает, как личный опыт постепенно превратился в большую литературу.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Астафьева связана с тремя опорами его творчества: Сибирью, войной и памятью о людях.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данным: 1924, 1942, 1950-е, 1960–1980-е, 2001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Виктора Астафьева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жизни и книгах писателя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как часть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34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Астафьева Енисей был не просто рекой, а знаком детства, работы и памяти. В его прозе вода, берег и течение часто напоминают о времени, которое невозможно остановить. Через этот образ писатель показывает связь человека с родной землёй и её силой.
</a:t>
            </a:r>
            <a:endParaRPr lang="en-US" sz="95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которая проверяет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Астафьева не выглядит тихим и безопасным. Тайга может кормить, пугать и учить осторожности. В таких сценах особенно заметно, как природа испытывает человека на внимательность, выдержку и уважение к живому миру.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мир труда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деревня в его произведениях хранит следы тяжёлой работы, семейных отношений и простых ежедневных забот. Здесь особенно важны дом, хлеб, помощь друг другу и память о тех, кто был рядом. Через эти детали писатель передаёт тепло и строгость родной жизни.
</a:t>
            </a:r>
            <a:endParaRPr lang="en-US" sz="8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самые известные книги писателя и их главные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раскрывает важную сторону жизни: от детской смелости до серьёзного разговора о войне и ответственности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публикации и общепринятым литературным сведениям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Виктора Астафьева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школьник Васютка, который теряется в тайге и остаётся один на один с опасностью. Его поведение показывает, как важно не поддаваться панике и думать спокойно.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внимательно наблюдает за лесом, вспоминает полезные знания и старается принимать верные решения. Именно это помогает ему найти путь и выбраться из трудной ситуации.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особенно понятен пятиклассникам: Васютка близок им по возрасту, а его переживания легко представить. Поэтому история читается как настоящий урок самостоятельности.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учит, что знания, выдержка и внимательность могут оказаться сильнее страха. Для Астафьева это ещё и разговор о взрослении через испытание.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«Васюткино озеро»: рассказ о смелости и находчивости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один рассказ, а целый цикл о мальчике, который растет в сибирской деревне, учится понимать людей, труд и цену семейной близости.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рядом стоят будни, школьные заботы, игры, потери и маленькие радости. Через простые эпизоды Астафьев показывает, как формируется характер ребенка.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книге придают благодарность родной земле, уважение к старшим и память о близких. Именно они помогают герою сохранить внутреннюю опору.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поклон»: книга о детстве и памяти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построены многие произведения Астафьева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для писателя цепочка: воспоминание, деталь, речь героя, испытание и нравственный итог.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смягчал фронтовую реальность: в его произведениях есть голод, усталость, холод, ранения и потери, которые меняют человека без прикрас.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честный взгляд делает его военную прозу сильной и запоминающейся. Она заставляет думать не только о подвиге, но и о его цене.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Астафьев показывает и другое — товарищество, взаимовыручку, стойкость и верность долгу. На войне особенно заметны характер и совесть человека.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о войне в книгах Астафьева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книг — не исключительные личности, а солдаты, дети, рыбаки, рабочие и деревенские жители. Их узнают по поступкам, а не по громким словам.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внимательно показывает, как в обычном человеке соединяются доброта, упрямство, стыд, смелость и способность исправиться. Такие герои близки школьнику и легко запоминаются.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Астафьева: обычные люди с сильным характером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повторяющиеся смысловые центры его прозы: фронт, родная земля и память о прожитом опыте.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войны, памяти и природы, значит, творчество Астафьева прежде всего связано с совестью и ответственностью.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В. П. Астафьева; тематическое распределение составлено по ключевым текстам программы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Астафьева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пишет просто и точно, без лишних украшений. Его фразы легко читать, потому что в них слышна естественная живая речь людей из народа.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вводит пословицы, разговорные обороты и подробности быта. Такие детали помогают увидеть деревню, лес, работу и повседневную жизнь без вымысла.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герои звучат правдиво, а события воспринимаются как настоящие. Стиль писателя делает даже небольшой эпизод ярким и эмоционально сильным.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писателя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читали по всей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Астафьева быстро нашли своего читателя, потому что в них говорилось о понятных и важных вещах. Его книги выходили большими тиражами и входили в круг широко известных в стране.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которому доверяли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Астафьева ценили за честность, точность и уважение к простому человеку. Его имя стало знаком серьезной прозы о войне, деревне и Сибири, написанной без украшательства и фальши.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писателя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370" y="2755985"/>
            <a:ext cx="305926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произведения В. П. Астафьева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в школьном чтении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жизненные уроки дают его произведения и какие качества они помогают увидеть в героях.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тексты связаны с нравственным выбором и помогают обсуждать важные для подростка ценности.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Астафьева читают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путь от личной памяти писателя к интересу современных читателей.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писатель, который учит помнить и ценить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оставил книги, в которых война, детство и природа связаны с честным разговором о совести. Его проза учит помнить прошлое и беречь людей рядом.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2026-05-17T18:27:35Z</dcterms:created>
  <dcterms:modified xsi:type="dcterms:W3CDTF">2026-05-17T18:27:35Z</dcterms:modified>
</cp:coreProperties>
</file>